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Impact" panose="020B0806030902050204" pitchFamily="34" charset="0"/>
      <p:regular r:id="rId37"/>
    </p:embeddedFont>
    <p:embeddedFont>
      <p:font typeface="Bookman Old Style" panose="02050604050505020204" pitchFamily="18" charset="0"/>
      <p:regular r:id="rId38"/>
      <p:bold r:id="rId39"/>
      <p:italic r:id="rId40"/>
      <p:boldItalic r:id="rId41"/>
    </p:embeddedFont>
    <p:embeddedFont>
      <p:font typeface="Caveat"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21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8" y="48"/>
      </p:cViewPr>
      <p:guideLst>
        <p:guide orient="horz" pos="2160"/>
        <p:guide pos="3840"/>
        <p:guide orient="horz" pos="2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bf226486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gfbf226486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269a5321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269a5321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10269a5321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fbf226486a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fbf226486a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025f0e4f18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025f0e4f18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g1025f0e4f18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0269a5321e_3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0269a5321e_3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g10269a5321e_3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0269a5321e_2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0269a5321e_2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g10269a5321e_2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0269a5321e_2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0269a5321e_2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g10269a5321e_2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0269a5321e_2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0269a5321e_2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g10269a5321e_2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0269a5321e_2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0269a5321e_2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g10269a5321e_2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0269a5321e_2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0269a5321e_2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g10269a5321e_2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0269a5321e_2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0269a5321e_2_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g10269a5321e_2_5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269a5321e_1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10269a5321e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0269a5321e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10269a5321e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269a5321e_1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10269a5321e_1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269a5321e_1_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10269a5321e_1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025f0e4f18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1025f0e4f18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Walkin Customizable Layout">
  <p:cSld name="Walkin Customizable Layout">
    <p:spTree>
      <p:nvGrpSpPr>
        <p:cNvPr id="1" name="Shape 22"/>
        <p:cNvGrpSpPr/>
        <p:nvPr/>
      </p:nvGrpSpPr>
      <p:grpSpPr>
        <a:xfrm>
          <a:off x="0" y="0"/>
          <a:ext cx="0" cy="0"/>
          <a:chOff x="0" y="0"/>
          <a:chExt cx="0" cy="0"/>
        </a:xfrm>
      </p:grpSpPr>
      <p:sp>
        <p:nvSpPr>
          <p:cNvPr id="23" name="Google Shape;23;p2"/>
          <p:cNvSpPr>
            <a:spLocks noGrp="1"/>
          </p:cNvSpPr>
          <p:nvPr>
            <p:ph type="pic" idx="2"/>
          </p:nvPr>
        </p:nvSpPr>
        <p:spPr>
          <a:xfrm>
            <a:off x="0" y="0"/>
            <a:ext cx="12192000" cy="6858000"/>
          </a:xfrm>
          <a:prstGeom prst="rect">
            <a:avLst/>
          </a:prstGeom>
          <a:solidFill>
            <a:schemeClr val="accent4"/>
          </a:solidFill>
          <a:ln>
            <a:noFill/>
          </a:ln>
        </p:spPr>
      </p:sp>
      <p:sp>
        <p:nvSpPr>
          <p:cNvPr id="24" name="Google Shape;24;p2"/>
          <p:cNvSpPr txBox="1">
            <a:spLocks noGrp="1"/>
          </p:cNvSpPr>
          <p:nvPr>
            <p:ph type="body" idx="1"/>
          </p:nvPr>
        </p:nvSpPr>
        <p:spPr>
          <a:xfrm>
            <a:off x="0" y="-5893"/>
            <a:ext cx="12192000" cy="6858000"/>
          </a:xfrm>
          <a:prstGeom prst="rect">
            <a:avLst/>
          </a:prstGeom>
          <a:gradFill>
            <a:gsLst>
              <a:gs pos="0">
                <a:srgbClr val="FFFFFF"/>
              </a:gs>
              <a:gs pos="71000">
                <a:srgbClr val="FFFFFF">
                  <a:alpha val="74901"/>
                </a:srgbClr>
              </a:gs>
              <a:gs pos="100000">
                <a:srgbClr val="FFFFFF">
                  <a:alpha val="0"/>
                </a:srgbClr>
              </a:gs>
            </a:gsLst>
            <a:lin ang="0" scaled="0"/>
          </a:gradFill>
          <a:ln>
            <a:noFill/>
          </a:ln>
        </p:spPr>
        <p:txBody>
          <a:bodyPr spcFirstLastPara="1" wrap="square" lIns="0" tIns="45700" rIns="0" bIns="45700" anchor="ctr" anchorCtr="0">
            <a:noAutofit/>
          </a:bodyPr>
          <a:lstStyle>
            <a:lvl1pPr marL="457200" lvl="0" indent="-355600" algn="l">
              <a:lnSpc>
                <a:spcPct val="95000"/>
              </a:lnSpc>
              <a:spcBef>
                <a:spcPts val="800"/>
              </a:spcBef>
              <a:spcAft>
                <a:spcPts val="0"/>
              </a:spcAft>
              <a:buClr>
                <a:srgbClr val="FFFFFF"/>
              </a:buClr>
              <a:buSzPts val="2000"/>
              <a:buChar char="​"/>
              <a:defRPr sz="2000">
                <a:solidFill>
                  <a:srgbClr val="FFFFFF"/>
                </a:solidFill>
                <a:latin typeface="Arial"/>
                <a:ea typeface="Arial"/>
                <a:cs typeface="Arial"/>
                <a:sym typeface="Arial"/>
              </a:defRPr>
            </a:lvl1pPr>
            <a:lvl2pPr marL="914400" lvl="1" indent="-342900" algn="l">
              <a:lnSpc>
                <a:spcPct val="95000"/>
              </a:lnSpc>
              <a:spcBef>
                <a:spcPts val="600"/>
              </a:spcBef>
              <a:spcAft>
                <a:spcPts val="0"/>
              </a:spcAft>
              <a:buSzPts val="1800"/>
              <a:buChar char="•"/>
              <a:defRPr/>
            </a:lvl2pPr>
            <a:lvl3pPr marL="1371600" lvl="2" indent="-342900" algn="l">
              <a:lnSpc>
                <a:spcPct val="95000"/>
              </a:lnSpc>
              <a:spcBef>
                <a:spcPts val="600"/>
              </a:spcBef>
              <a:spcAft>
                <a:spcPts val="0"/>
              </a:spcAft>
              <a:buSzPts val="1800"/>
              <a:buChar char="​"/>
              <a:defRPr/>
            </a:lvl3pPr>
            <a:lvl4pPr marL="1828800" lvl="3" indent="-342900" algn="l">
              <a:lnSpc>
                <a:spcPct val="95000"/>
              </a:lnSpc>
              <a:spcBef>
                <a:spcPts val="600"/>
              </a:spcBef>
              <a:spcAft>
                <a:spcPts val="0"/>
              </a:spcAft>
              <a:buClr>
                <a:schemeClr val="dk1"/>
              </a:buClr>
              <a:buSzPts val="1800"/>
              <a:buChar char="−"/>
              <a:defRPr/>
            </a:lvl4pPr>
            <a:lvl5pPr marL="2286000" lvl="4" indent="-342900" algn="l">
              <a:lnSpc>
                <a:spcPct val="95000"/>
              </a:lnSpc>
              <a:spcBef>
                <a:spcPts val="600"/>
              </a:spcBef>
              <a:spcAft>
                <a:spcPts val="0"/>
              </a:spcAft>
              <a:buClr>
                <a:schemeClr val="dk1"/>
              </a:buClr>
              <a:buSzPts val="1800"/>
              <a:buChar char="•"/>
              <a:defRPr/>
            </a:lvl5pPr>
            <a:lvl6pPr marL="2743200" lvl="5" indent="-342900" algn="l">
              <a:lnSpc>
                <a:spcPct val="95000"/>
              </a:lnSpc>
              <a:spcBef>
                <a:spcPts val="600"/>
              </a:spcBef>
              <a:spcAft>
                <a:spcPts val="0"/>
              </a:spcAft>
              <a:buClr>
                <a:schemeClr val="dk1"/>
              </a:buClr>
              <a:buSzPts val="1800"/>
              <a:buChar char="−"/>
              <a:defRPr/>
            </a:lvl6pPr>
            <a:lvl7pPr marL="3200400" lvl="6" indent="-342900" algn="l">
              <a:lnSpc>
                <a:spcPct val="95000"/>
              </a:lnSpc>
              <a:spcBef>
                <a:spcPts val="600"/>
              </a:spcBef>
              <a:spcAft>
                <a:spcPts val="0"/>
              </a:spcAft>
              <a:buClr>
                <a:schemeClr val="dk1"/>
              </a:buClr>
              <a:buSzPts val="1800"/>
              <a:buChar char="−"/>
              <a:defRPr/>
            </a:lvl7pPr>
            <a:lvl8pPr marL="3657600" lvl="7" indent="-342900" algn="l">
              <a:lnSpc>
                <a:spcPct val="95000"/>
              </a:lnSpc>
              <a:spcBef>
                <a:spcPts val="600"/>
              </a:spcBef>
              <a:spcAft>
                <a:spcPts val="0"/>
              </a:spcAft>
              <a:buClr>
                <a:schemeClr val="dk1"/>
              </a:buClr>
              <a:buSzPts val="1800"/>
              <a:buChar char="−"/>
              <a:defRPr/>
            </a:lvl8pPr>
            <a:lvl9pPr marL="4114800" lvl="8" indent="-342900" algn="l">
              <a:lnSpc>
                <a:spcPct val="95000"/>
              </a:lnSpc>
              <a:spcBef>
                <a:spcPts val="600"/>
              </a:spcBef>
              <a:spcAft>
                <a:spcPts val="600"/>
              </a:spcAft>
              <a:buClr>
                <a:schemeClr val="dk1"/>
              </a:buClr>
              <a:buSzPts val="1800"/>
              <a:buChar char="−"/>
              <a:defRPr/>
            </a:lvl9pPr>
          </a:lstStyle>
          <a:p>
            <a:endParaRPr/>
          </a:p>
        </p:txBody>
      </p:sp>
      <p:sp>
        <p:nvSpPr>
          <p:cNvPr id="25" name="Google Shape;25;p2"/>
          <p:cNvSpPr txBox="1">
            <a:spLocks noGrp="1"/>
          </p:cNvSpPr>
          <p:nvPr>
            <p:ph type="ctrTitle"/>
          </p:nvPr>
        </p:nvSpPr>
        <p:spPr>
          <a:xfrm>
            <a:off x="495301" y="1104900"/>
            <a:ext cx="7440386" cy="273583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55565A"/>
              </a:buClr>
              <a:buSzPts val="4800"/>
              <a:buFont typeface="Calibri"/>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3"/>
          </p:nvPr>
        </p:nvSpPr>
        <p:spPr>
          <a:xfrm>
            <a:off x="495301" y="3924300"/>
            <a:ext cx="7440386" cy="974271"/>
          </a:xfrm>
          <a:prstGeom prst="rect">
            <a:avLst/>
          </a:prstGeom>
          <a:noFill/>
          <a:ln>
            <a:noFill/>
          </a:ln>
        </p:spPr>
        <p:txBody>
          <a:bodyPr spcFirstLastPara="1" wrap="square" lIns="0" tIns="0" rIns="0" bIns="0" anchor="t" anchorCtr="0">
            <a:noAutofit/>
          </a:bodyPr>
          <a:lstStyle>
            <a:lvl1pPr lvl="0" algn="l">
              <a:lnSpc>
                <a:spcPct val="95000"/>
              </a:lnSpc>
              <a:spcBef>
                <a:spcPts val="800"/>
              </a:spcBef>
              <a:spcAft>
                <a:spcPts val="0"/>
              </a:spcAft>
              <a:buClr>
                <a:schemeClr val="dk1"/>
              </a:buClr>
              <a:buSzPts val="2800"/>
              <a:buNone/>
              <a:defRPr sz="2800">
                <a:solidFill>
                  <a:schemeClr val="dk1"/>
                </a:solidFill>
              </a:defRPr>
            </a:lvl1pPr>
            <a:lvl2pPr lvl="1" algn="ctr">
              <a:lnSpc>
                <a:spcPct val="95000"/>
              </a:lnSpc>
              <a:spcBef>
                <a:spcPts val="600"/>
              </a:spcBef>
              <a:spcAft>
                <a:spcPts val="0"/>
              </a:spcAft>
              <a:buSzPts val="2000"/>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Clr>
                <a:schemeClr val="dk1"/>
              </a:buClr>
              <a:buSzPts val="1600"/>
              <a:buNone/>
              <a:defRPr sz="1600"/>
            </a:lvl4pPr>
            <a:lvl5pPr lvl="4" algn="ctr">
              <a:lnSpc>
                <a:spcPct val="95000"/>
              </a:lnSpc>
              <a:spcBef>
                <a:spcPts val="600"/>
              </a:spcBef>
              <a:spcAft>
                <a:spcPts val="0"/>
              </a:spcAft>
              <a:buClr>
                <a:schemeClr val="dk1"/>
              </a:buClr>
              <a:buSzPts val="1600"/>
              <a:buNone/>
              <a:defRPr sz="1600"/>
            </a:lvl5pPr>
            <a:lvl6pPr lvl="5" algn="ctr">
              <a:lnSpc>
                <a:spcPct val="95000"/>
              </a:lnSpc>
              <a:spcBef>
                <a:spcPts val="600"/>
              </a:spcBef>
              <a:spcAft>
                <a:spcPts val="0"/>
              </a:spcAft>
              <a:buClr>
                <a:schemeClr val="dk1"/>
              </a:buClr>
              <a:buSzPts val="1600"/>
              <a:buNone/>
              <a:defRPr sz="1600"/>
            </a:lvl6pPr>
            <a:lvl7pPr lvl="6" algn="ctr">
              <a:lnSpc>
                <a:spcPct val="95000"/>
              </a:lnSpc>
              <a:spcBef>
                <a:spcPts val="600"/>
              </a:spcBef>
              <a:spcAft>
                <a:spcPts val="0"/>
              </a:spcAft>
              <a:buClr>
                <a:schemeClr val="dk1"/>
              </a:buClr>
              <a:buSzPts val="1600"/>
              <a:buNone/>
              <a:defRPr sz="1600"/>
            </a:lvl7pPr>
            <a:lvl8pPr lvl="7" algn="ctr">
              <a:lnSpc>
                <a:spcPct val="95000"/>
              </a:lnSpc>
              <a:spcBef>
                <a:spcPts val="600"/>
              </a:spcBef>
              <a:spcAft>
                <a:spcPts val="0"/>
              </a:spcAft>
              <a:buClr>
                <a:schemeClr val="dk1"/>
              </a:buClr>
              <a:buSzPts val="1600"/>
              <a:buNone/>
              <a:defRPr sz="1600"/>
            </a:lvl8pPr>
            <a:lvl9pPr lvl="8" algn="ctr">
              <a:lnSpc>
                <a:spcPct val="95000"/>
              </a:lnSpc>
              <a:spcBef>
                <a:spcPts val="600"/>
              </a:spcBef>
              <a:spcAft>
                <a:spcPts val="600"/>
              </a:spcAft>
              <a:buClr>
                <a:schemeClr val="dk1"/>
              </a:buClr>
              <a:buSzPts val="1600"/>
              <a:buNone/>
              <a:defRPr sz="1600"/>
            </a:lvl9pPr>
          </a:lstStyle>
          <a:p>
            <a:endParaRPr/>
          </a:p>
        </p:txBody>
      </p:sp>
      <p:sp>
        <p:nvSpPr>
          <p:cNvPr id="27" name="Google Shape;27;p2"/>
          <p:cNvSpPr/>
          <p:nvPr/>
        </p:nvSpPr>
        <p:spPr>
          <a:xfrm>
            <a:off x="12293599" y="-5893"/>
            <a:ext cx="2184401" cy="6858000"/>
          </a:xfrm>
          <a:prstGeom prst="rect">
            <a:avLst/>
          </a:prstGeom>
          <a:solidFill>
            <a:schemeClr val="accent3"/>
          </a:solidFill>
          <a:ln w="12700" cap="flat" cmpd="sng">
            <a:solidFill>
              <a:srgbClr val="A9561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chemeClr val="lt1"/>
                </a:solidFill>
                <a:latin typeface="Arial"/>
                <a:ea typeface="Arial"/>
                <a:cs typeface="Arial"/>
                <a:sym typeface="Arial"/>
              </a:rPr>
              <a:t>4 STEPS to customizing this title slide</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Right cick on presentation title placeholder &gt; Send to Back</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Select white gradient overlay &gt; Send to Back</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Click on Picture icon in center of picture placeholder &gt; Navigate to image &gt; Insert</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Right click on Slide Thumbnail &gt; Hit Reset</a:t>
            </a:r>
            <a:br>
              <a:rPr lang="en-US" sz="1400" b="0" i="0" u="none" strike="noStrike" cap="none">
                <a:solidFill>
                  <a:schemeClr val="lt1"/>
                </a:solidFill>
                <a:latin typeface="Arial"/>
                <a:ea typeface="Arial"/>
                <a:cs typeface="Arial"/>
                <a:sym typeface="Arial"/>
              </a:rPr>
            </a:br>
            <a:r>
              <a:rPr lang="en-US" sz="1400" b="0" i="0" u="none" strike="noStrike" cap="none">
                <a:solidFill>
                  <a:schemeClr val="lt1"/>
                </a:solidFill>
                <a:latin typeface="Arial"/>
                <a:ea typeface="Arial"/>
                <a:cs typeface="Arial"/>
                <a:sym typeface="Arial"/>
              </a:rPr>
              <a:t/>
            </a:r>
            <a:br>
              <a:rPr lang="en-US" sz="1400" b="0" i="0" u="none" strike="noStrike" cap="none">
                <a:solidFill>
                  <a:schemeClr val="lt1"/>
                </a:solidFill>
                <a:latin typeface="Arial"/>
                <a:ea typeface="Arial"/>
                <a:cs typeface="Arial"/>
                <a:sym typeface="Arial"/>
              </a:rPr>
            </a:br>
            <a:r>
              <a:rPr lang="en-US" sz="1400" b="0" i="0" u="none" strike="noStrike" cap="none">
                <a:solidFill>
                  <a:schemeClr val="lt1"/>
                </a:solidFill>
                <a:latin typeface="Arial"/>
                <a:ea typeface="Arial"/>
                <a:cs typeface="Arial"/>
                <a:sym typeface="Arial"/>
              </a:rPr>
              <a:t>NOTE: If you accidentally move any of the placeholders on this slide, hitting Reset will put everything back in place – event the logo. So, a best practice would be to hit Reset after you’ve completed your work to make sure placeholders are in their place. </a:t>
            </a:r>
            <a:endParaRPr/>
          </a:p>
        </p:txBody>
      </p:sp>
      <p:sp>
        <p:nvSpPr>
          <p:cNvPr id="28" name="Google Shape;28;p2"/>
          <p:cNvSpPr txBox="1">
            <a:spLocks noGrp="1"/>
          </p:cNvSpPr>
          <p:nvPr>
            <p:ph type="body" idx="4"/>
          </p:nvPr>
        </p:nvSpPr>
        <p:spPr>
          <a:xfrm>
            <a:off x="495300" y="4990648"/>
            <a:ext cx="7440011" cy="702582"/>
          </a:xfrm>
          <a:prstGeom prst="rect">
            <a:avLst/>
          </a:prstGeom>
          <a:noFill/>
          <a:ln>
            <a:noFill/>
          </a:ln>
        </p:spPr>
        <p:txBody>
          <a:bodyPr spcFirstLastPara="1" wrap="square" lIns="0" tIns="0" rIns="0" bIns="0" anchor="t" anchorCtr="0">
            <a:noAutofit/>
          </a:bodyPr>
          <a:lstStyle>
            <a:lvl1pPr marL="457200" lvl="0" indent="-368300" algn="l">
              <a:lnSpc>
                <a:spcPct val="95000"/>
              </a:lnSpc>
              <a:spcBef>
                <a:spcPts val="800"/>
              </a:spcBef>
              <a:spcAft>
                <a:spcPts val="0"/>
              </a:spcAft>
              <a:buClr>
                <a:schemeClr val="dk1"/>
              </a:buClr>
              <a:buSzPts val="2200"/>
              <a:buChar char="​"/>
              <a:defRPr>
                <a:solidFill>
                  <a:schemeClr val="dk1"/>
                </a:solidFill>
              </a:defRPr>
            </a:lvl1pPr>
            <a:lvl2pPr marL="914400" lvl="1" indent="-342900" algn="l">
              <a:lnSpc>
                <a:spcPct val="95000"/>
              </a:lnSpc>
              <a:spcBef>
                <a:spcPts val="600"/>
              </a:spcBef>
              <a:spcAft>
                <a:spcPts val="0"/>
              </a:spcAft>
              <a:buSzPts val="1800"/>
              <a:buChar char="•"/>
              <a:defRPr/>
            </a:lvl2pPr>
            <a:lvl3pPr marL="1371600" lvl="2" indent="-342900" algn="l">
              <a:lnSpc>
                <a:spcPct val="95000"/>
              </a:lnSpc>
              <a:spcBef>
                <a:spcPts val="600"/>
              </a:spcBef>
              <a:spcAft>
                <a:spcPts val="0"/>
              </a:spcAft>
              <a:buSzPts val="1800"/>
              <a:buChar char="​"/>
              <a:defRPr/>
            </a:lvl3pPr>
            <a:lvl4pPr marL="1828800" lvl="3" indent="-342900" algn="l">
              <a:lnSpc>
                <a:spcPct val="95000"/>
              </a:lnSpc>
              <a:spcBef>
                <a:spcPts val="600"/>
              </a:spcBef>
              <a:spcAft>
                <a:spcPts val="0"/>
              </a:spcAft>
              <a:buClr>
                <a:schemeClr val="dk1"/>
              </a:buClr>
              <a:buSzPts val="1800"/>
              <a:buChar char="−"/>
              <a:defRPr/>
            </a:lvl4pPr>
            <a:lvl5pPr marL="2286000" lvl="4" indent="-342900" algn="l">
              <a:lnSpc>
                <a:spcPct val="95000"/>
              </a:lnSpc>
              <a:spcBef>
                <a:spcPts val="600"/>
              </a:spcBef>
              <a:spcAft>
                <a:spcPts val="0"/>
              </a:spcAft>
              <a:buClr>
                <a:schemeClr val="dk1"/>
              </a:buClr>
              <a:buSzPts val="1800"/>
              <a:buChar char="•"/>
              <a:defRPr/>
            </a:lvl5pPr>
            <a:lvl6pPr marL="2743200" lvl="5" indent="-342900" algn="l">
              <a:lnSpc>
                <a:spcPct val="95000"/>
              </a:lnSpc>
              <a:spcBef>
                <a:spcPts val="600"/>
              </a:spcBef>
              <a:spcAft>
                <a:spcPts val="0"/>
              </a:spcAft>
              <a:buClr>
                <a:schemeClr val="dk1"/>
              </a:buClr>
              <a:buSzPts val="1800"/>
              <a:buChar char="−"/>
              <a:defRPr/>
            </a:lvl6pPr>
            <a:lvl7pPr marL="3200400" lvl="6" indent="-342900" algn="l">
              <a:lnSpc>
                <a:spcPct val="95000"/>
              </a:lnSpc>
              <a:spcBef>
                <a:spcPts val="600"/>
              </a:spcBef>
              <a:spcAft>
                <a:spcPts val="0"/>
              </a:spcAft>
              <a:buClr>
                <a:schemeClr val="dk1"/>
              </a:buClr>
              <a:buSzPts val="1800"/>
              <a:buChar char="−"/>
              <a:defRPr/>
            </a:lvl7pPr>
            <a:lvl8pPr marL="3657600" lvl="7" indent="-342900" algn="l">
              <a:lnSpc>
                <a:spcPct val="95000"/>
              </a:lnSpc>
              <a:spcBef>
                <a:spcPts val="600"/>
              </a:spcBef>
              <a:spcAft>
                <a:spcPts val="0"/>
              </a:spcAft>
              <a:buClr>
                <a:schemeClr val="dk1"/>
              </a:buClr>
              <a:buSzPts val="1800"/>
              <a:buChar char="−"/>
              <a:defRPr/>
            </a:lvl8pPr>
            <a:lvl9pPr marL="4114800" lvl="8" indent="-342900" algn="l">
              <a:lnSpc>
                <a:spcPct val="95000"/>
              </a:lnSpc>
              <a:spcBef>
                <a:spcPts val="600"/>
              </a:spcBef>
              <a:spcAft>
                <a:spcPts val="600"/>
              </a:spcAft>
              <a:buClr>
                <a:schemeClr val="dk1"/>
              </a:buClr>
              <a:buSzPts val="1800"/>
              <a:buChar char="−"/>
              <a:defRPr/>
            </a:lvl9pPr>
          </a:lstStyle>
          <a:p>
            <a:endParaRPr/>
          </a:p>
        </p:txBody>
      </p:sp>
      <p:sp>
        <p:nvSpPr>
          <p:cNvPr id="29" name="Google Shape;29;p2"/>
          <p:cNvSpPr/>
          <p:nvPr/>
        </p:nvSpPr>
        <p:spPr>
          <a:xfrm>
            <a:off x="12293599" y="-5893"/>
            <a:ext cx="2184401" cy="6858000"/>
          </a:xfrm>
          <a:prstGeom prst="rect">
            <a:avLst/>
          </a:prstGeom>
          <a:solidFill>
            <a:schemeClr val="accent3"/>
          </a:solidFill>
          <a:ln w="12700" cap="flat" cmpd="sng">
            <a:solidFill>
              <a:srgbClr val="A9561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chemeClr val="lt1"/>
                </a:solidFill>
                <a:latin typeface="Arial"/>
                <a:ea typeface="Arial"/>
                <a:cs typeface="Arial"/>
                <a:sym typeface="Arial"/>
              </a:rPr>
              <a:t>4 STEPS to customizing this title slide</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Right cick on presentation title placeholder &gt; Send to Back</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Select white gradient overlay &gt; Send to Back</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Click on Picture icon in center of picture placeholder &gt; Navigate to image &gt; Insert</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Right click on Slide Thumbnail &gt; Hit Reset</a:t>
            </a:r>
            <a:br>
              <a:rPr lang="en-US" sz="1400" b="0" i="0" u="none" strike="noStrike" cap="none">
                <a:solidFill>
                  <a:schemeClr val="lt1"/>
                </a:solidFill>
                <a:latin typeface="Arial"/>
                <a:ea typeface="Arial"/>
                <a:cs typeface="Arial"/>
                <a:sym typeface="Arial"/>
              </a:rPr>
            </a:br>
            <a:r>
              <a:rPr lang="en-US" sz="1400" b="0" i="0" u="none" strike="noStrike" cap="none">
                <a:solidFill>
                  <a:schemeClr val="lt1"/>
                </a:solidFill>
                <a:latin typeface="Arial"/>
                <a:ea typeface="Arial"/>
                <a:cs typeface="Arial"/>
                <a:sym typeface="Arial"/>
              </a:rPr>
              <a:t/>
            </a:r>
            <a:br>
              <a:rPr lang="en-US" sz="1400" b="0" i="0" u="none" strike="noStrike" cap="none">
                <a:solidFill>
                  <a:schemeClr val="lt1"/>
                </a:solidFill>
                <a:latin typeface="Arial"/>
                <a:ea typeface="Arial"/>
                <a:cs typeface="Arial"/>
                <a:sym typeface="Arial"/>
              </a:rPr>
            </a:br>
            <a:r>
              <a:rPr lang="en-US" sz="1400" b="0" i="0" u="none" strike="noStrike" cap="none">
                <a:solidFill>
                  <a:schemeClr val="lt1"/>
                </a:solidFill>
                <a:latin typeface="Arial"/>
                <a:ea typeface="Arial"/>
                <a:cs typeface="Arial"/>
                <a:sym typeface="Arial"/>
              </a:rPr>
              <a:t>NOTE: If you accidentally move any of the placeholders on this slide, hitting Reset will put everything back in place – event the logo. So, a best practice would be to hit Reset after you’ve completed your work to make sure placeholders are in their place. </a:t>
            </a:r>
            <a:endParaRPr/>
          </a:p>
        </p:txBody>
      </p:sp>
      <p:sp>
        <p:nvSpPr>
          <p:cNvPr id="30" name="Google Shape;30;p2"/>
          <p:cNvSpPr/>
          <p:nvPr/>
        </p:nvSpPr>
        <p:spPr>
          <a:xfrm>
            <a:off x="12293599" y="-5893"/>
            <a:ext cx="2184401" cy="6858000"/>
          </a:xfrm>
          <a:prstGeom prst="rect">
            <a:avLst/>
          </a:prstGeom>
          <a:solidFill>
            <a:schemeClr val="accent3"/>
          </a:solidFill>
          <a:ln w="12700" cap="flat" cmpd="sng">
            <a:solidFill>
              <a:srgbClr val="A9561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chemeClr val="lt1"/>
                </a:solidFill>
                <a:latin typeface="Arial"/>
                <a:ea typeface="Arial"/>
                <a:cs typeface="Arial"/>
                <a:sym typeface="Arial"/>
              </a:rPr>
              <a:t>4 STEPS to customizing this title slide</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Right cick on presentation title placeholder &gt; Send to Back</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Select white gradient overlay &gt; Send to Back</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Click on Picture icon in center of picture placeholder &gt; Navigate to image &gt; Insert</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Right click on Slide Thumbnail &gt; Hit Reset</a:t>
            </a:r>
            <a:br>
              <a:rPr lang="en-US" sz="1400" b="0" i="0" u="none" strike="noStrike" cap="none">
                <a:solidFill>
                  <a:schemeClr val="lt1"/>
                </a:solidFill>
                <a:latin typeface="Arial"/>
                <a:ea typeface="Arial"/>
                <a:cs typeface="Arial"/>
                <a:sym typeface="Arial"/>
              </a:rPr>
            </a:br>
            <a:r>
              <a:rPr lang="en-US" sz="1400" b="0" i="0" u="none" strike="noStrike" cap="none">
                <a:solidFill>
                  <a:schemeClr val="lt1"/>
                </a:solidFill>
                <a:latin typeface="Arial"/>
                <a:ea typeface="Arial"/>
                <a:cs typeface="Arial"/>
                <a:sym typeface="Arial"/>
              </a:rPr>
              <a:t/>
            </a:r>
            <a:br>
              <a:rPr lang="en-US" sz="1400" b="0" i="0" u="none" strike="noStrike" cap="none">
                <a:solidFill>
                  <a:schemeClr val="lt1"/>
                </a:solidFill>
                <a:latin typeface="Arial"/>
                <a:ea typeface="Arial"/>
                <a:cs typeface="Arial"/>
                <a:sym typeface="Arial"/>
              </a:rPr>
            </a:br>
            <a:r>
              <a:rPr lang="en-US" sz="1400" b="0" i="0" u="none" strike="noStrike" cap="none">
                <a:solidFill>
                  <a:schemeClr val="lt1"/>
                </a:solidFill>
                <a:latin typeface="Arial"/>
                <a:ea typeface="Arial"/>
                <a:cs typeface="Arial"/>
                <a:sym typeface="Arial"/>
              </a:rPr>
              <a:t>NOTE: If you accidentally move any of the placeholders on this slide, hitting Reset will put everything back in place – event the logo. So, a best practice would be to hit Reset after you’ve completed your work to make sure placeholders are in their place. </a:t>
            </a:r>
            <a:endParaRPr/>
          </a:p>
        </p:txBody>
      </p:sp>
      <p:sp>
        <p:nvSpPr>
          <p:cNvPr id="31" name="Google Shape;31;p2"/>
          <p:cNvSpPr/>
          <p:nvPr/>
        </p:nvSpPr>
        <p:spPr>
          <a:xfrm>
            <a:off x="12293599" y="-5893"/>
            <a:ext cx="2184401" cy="6858000"/>
          </a:xfrm>
          <a:prstGeom prst="rect">
            <a:avLst/>
          </a:prstGeom>
          <a:solidFill>
            <a:schemeClr val="accent3"/>
          </a:solidFill>
          <a:ln w="12700" cap="flat" cmpd="sng">
            <a:solidFill>
              <a:srgbClr val="A9561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chemeClr val="lt1"/>
                </a:solidFill>
                <a:latin typeface="Arial"/>
                <a:ea typeface="Arial"/>
                <a:cs typeface="Arial"/>
                <a:sym typeface="Arial"/>
              </a:rPr>
              <a:t>4 STEPS to customizing this title slide</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Right cick on presentation title placeholder &gt; Send to Back</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Select white gradient overlay &gt; Send to Back</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Click on Picture icon in center of picture placeholder &gt; Navigate to image &gt; Insert</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Right click on Slide Thumbnail &gt; Hit Reset</a:t>
            </a:r>
            <a:br>
              <a:rPr lang="en-US" sz="1400" b="0" i="0" u="none" strike="noStrike" cap="none">
                <a:solidFill>
                  <a:schemeClr val="lt1"/>
                </a:solidFill>
                <a:latin typeface="Arial"/>
                <a:ea typeface="Arial"/>
                <a:cs typeface="Arial"/>
                <a:sym typeface="Arial"/>
              </a:rPr>
            </a:br>
            <a:r>
              <a:rPr lang="en-US" sz="1400" b="0" i="0" u="none" strike="noStrike" cap="none">
                <a:solidFill>
                  <a:schemeClr val="lt1"/>
                </a:solidFill>
                <a:latin typeface="Arial"/>
                <a:ea typeface="Arial"/>
                <a:cs typeface="Arial"/>
                <a:sym typeface="Arial"/>
              </a:rPr>
              <a:t/>
            </a:r>
            <a:br>
              <a:rPr lang="en-US" sz="1400" b="0" i="0" u="none" strike="noStrike" cap="none">
                <a:solidFill>
                  <a:schemeClr val="lt1"/>
                </a:solidFill>
                <a:latin typeface="Arial"/>
                <a:ea typeface="Arial"/>
                <a:cs typeface="Arial"/>
                <a:sym typeface="Arial"/>
              </a:rPr>
            </a:br>
            <a:r>
              <a:rPr lang="en-US" sz="1400" b="0" i="0" u="none" strike="noStrike" cap="none">
                <a:solidFill>
                  <a:schemeClr val="lt1"/>
                </a:solidFill>
                <a:latin typeface="Arial"/>
                <a:ea typeface="Arial"/>
                <a:cs typeface="Arial"/>
                <a:sym typeface="Arial"/>
              </a:rPr>
              <a:t>NOTE: If you accidentally move any of the placeholders on this slide, hitting Reset will put everything back in place – event the logo. So, a best practice would be to hit Reset after you’ve completed your work to make sure placeholders are in their place. </a:t>
            </a:r>
            <a:endParaRPr/>
          </a:p>
        </p:txBody>
      </p:sp>
      <p:sp>
        <p:nvSpPr>
          <p:cNvPr id="32" name="Google Shape;32;p2"/>
          <p:cNvSpPr/>
          <p:nvPr/>
        </p:nvSpPr>
        <p:spPr>
          <a:xfrm>
            <a:off x="12293599" y="-5893"/>
            <a:ext cx="2184401" cy="6858000"/>
          </a:xfrm>
          <a:prstGeom prst="rect">
            <a:avLst/>
          </a:prstGeom>
          <a:solidFill>
            <a:schemeClr val="accent3"/>
          </a:solidFill>
          <a:ln w="12700" cap="flat" cmpd="sng">
            <a:solidFill>
              <a:srgbClr val="A9561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chemeClr val="lt1"/>
                </a:solidFill>
                <a:latin typeface="Arial"/>
                <a:ea typeface="Arial"/>
                <a:cs typeface="Arial"/>
                <a:sym typeface="Arial"/>
              </a:rPr>
              <a:t>4 STEPS to customizing this title slide</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Right cick on presentation title placeholder &gt; Send to Back</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Select white gradient overlay &gt; Send to Back</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Click on Picture icon in center of picture placeholder &gt; Navigate to image &gt; Insert</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Right click on Slide Thumbnail &gt; Hit Reset</a:t>
            </a:r>
            <a:br>
              <a:rPr lang="en-US" sz="1400" b="0" i="0" u="none" strike="noStrike" cap="none">
                <a:solidFill>
                  <a:schemeClr val="lt1"/>
                </a:solidFill>
                <a:latin typeface="Arial"/>
                <a:ea typeface="Arial"/>
                <a:cs typeface="Arial"/>
                <a:sym typeface="Arial"/>
              </a:rPr>
            </a:br>
            <a:r>
              <a:rPr lang="en-US" sz="1400" b="0" i="0" u="none" strike="noStrike" cap="none">
                <a:solidFill>
                  <a:schemeClr val="lt1"/>
                </a:solidFill>
                <a:latin typeface="Arial"/>
                <a:ea typeface="Arial"/>
                <a:cs typeface="Arial"/>
                <a:sym typeface="Arial"/>
              </a:rPr>
              <a:t/>
            </a:r>
            <a:br>
              <a:rPr lang="en-US" sz="1400" b="0" i="0" u="none" strike="noStrike" cap="none">
                <a:solidFill>
                  <a:schemeClr val="lt1"/>
                </a:solidFill>
                <a:latin typeface="Arial"/>
                <a:ea typeface="Arial"/>
                <a:cs typeface="Arial"/>
                <a:sym typeface="Arial"/>
              </a:rPr>
            </a:br>
            <a:r>
              <a:rPr lang="en-US" sz="1400" b="0" i="0" u="none" strike="noStrike" cap="none">
                <a:solidFill>
                  <a:schemeClr val="lt1"/>
                </a:solidFill>
                <a:latin typeface="Arial"/>
                <a:ea typeface="Arial"/>
                <a:cs typeface="Arial"/>
                <a:sym typeface="Arial"/>
              </a:rPr>
              <a:t>NOTE: If you accidentally move any of the placeholders on this slide, hitting Reset will put everything back in place – event the logo. So, a best practice would be to hit Reset after you’ve completed your work to make sure placeholders are in their place. </a:t>
            </a:r>
            <a:endParaRPr/>
          </a:p>
        </p:txBody>
      </p:sp>
      <p:sp>
        <p:nvSpPr>
          <p:cNvPr id="33" name="Google Shape;33;p2"/>
          <p:cNvSpPr/>
          <p:nvPr/>
        </p:nvSpPr>
        <p:spPr>
          <a:xfrm>
            <a:off x="12293599" y="-5893"/>
            <a:ext cx="2184401" cy="6858000"/>
          </a:xfrm>
          <a:prstGeom prst="rect">
            <a:avLst/>
          </a:prstGeom>
          <a:solidFill>
            <a:schemeClr val="accent3"/>
          </a:solidFill>
          <a:ln w="12700" cap="flat" cmpd="sng">
            <a:solidFill>
              <a:srgbClr val="A9561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chemeClr val="lt1"/>
                </a:solidFill>
                <a:latin typeface="Arial"/>
                <a:ea typeface="Arial"/>
                <a:cs typeface="Arial"/>
                <a:sym typeface="Arial"/>
              </a:rPr>
              <a:t>4 STEPS to customizing this title slide</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Right click on presentation title placeholder &gt; Send to Back</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Select white gradient overlay &gt; Send to Back</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Click on Picture icon in center of picture placeholder &gt; Navigate to image &gt; Insert</a:t>
            </a:r>
            <a:endParaRPr/>
          </a:p>
          <a:p>
            <a:pPr marL="342900" marR="0" lvl="0" indent="-342900" algn="l" rtl="0">
              <a:spcBef>
                <a:spcPts val="0"/>
              </a:spcBef>
              <a:spcAft>
                <a:spcPts val="0"/>
              </a:spcAft>
              <a:buClr>
                <a:schemeClr val="lt1"/>
              </a:buClr>
              <a:buSzPts val="1400"/>
              <a:buFont typeface="Arial"/>
              <a:buAutoNum type="arabicPeriod"/>
            </a:pPr>
            <a:r>
              <a:rPr lang="en-US" sz="1400" b="0" i="0" u="none" strike="noStrike" cap="none">
                <a:solidFill>
                  <a:schemeClr val="lt1"/>
                </a:solidFill>
                <a:latin typeface="Arial"/>
                <a:ea typeface="Arial"/>
                <a:cs typeface="Arial"/>
                <a:sym typeface="Arial"/>
              </a:rPr>
              <a:t>Right click on Slide Thumbnail &gt; Hit Reset</a:t>
            </a:r>
            <a:br>
              <a:rPr lang="en-US" sz="1400" b="0" i="0" u="none" strike="noStrike" cap="none">
                <a:solidFill>
                  <a:schemeClr val="lt1"/>
                </a:solidFill>
                <a:latin typeface="Arial"/>
                <a:ea typeface="Arial"/>
                <a:cs typeface="Arial"/>
                <a:sym typeface="Arial"/>
              </a:rPr>
            </a:br>
            <a:r>
              <a:rPr lang="en-US" sz="1400" b="0" i="0" u="none" strike="noStrike" cap="none">
                <a:solidFill>
                  <a:schemeClr val="lt1"/>
                </a:solidFill>
                <a:latin typeface="Arial"/>
                <a:ea typeface="Arial"/>
                <a:cs typeface="Arial"/>
                <a:sym typeface="Arial"/>
              </a:rPr>
              <a:t/>
            </a:r>
            <a:br>
              <a:rPr lang="en-US" sz="1400" b="0" i="0" u="none" strike="noStrike" cap="none">
                <a:solidFill>
                  <a:schemeClr val="lt1"/>
                </a:solidFill>
                <a:latin typeface="Arial"/>
                <a:ea typeface="Arial"/>
                <a:cs typeface="Arial"/>
                <a:sym typeface="Arial"/>
              </a:rPr>
            </a:br>
            <a:r>
              <a:rPr lang="en-US" sz="1400" b="0" i="0" u="none" strike="noStrike" cap="none">
                <a:solidFill>
                  <a:schemeClr val="lt1"/>
                </a:solidFill>
                <a:latin typeface="Arial"/>
                <a:ea typeface="Arial"/>
                <a:cs typeface="Arial"/>
                <a:sym typeface="Arial"/>
              </a:rPr>
              <a:t>NOTE: If you accidentally move any of the placeholders on this slide, hitting Reset will put everything back in place – event the logo. So, a best practice would be to hit Reset after you’ve completed your work to make sure placeholders are in their place. </a:t>
            </a:r>
            <a:endParaRPr/>
          </a:p>
        </p:txBody>
      </p:sp>
      <p:sp>
        <p:nvSpPr>
          <p:cNvPr id="34" name="Google Shape;34;p2"/>
          <p:cNvSpPr txBox="1">
            <a:spLocks noGrp="1"/>
          </p:cNvSpPr>
          <p:nvPr>
            <p:ph type="dt" idx="10"/>
          </p:nvPr>
        </p:nvSpPr>
        <p:spPr>
          <a:xfrm>
            <a:off x="381000" y="7386865"/>
            <a:ext cx="27432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body" idx="5"/>
          </p:nvPr>
        </p:nvSpPr>
        <p:spPr>
          <a:xfrm>
            <a:off x="353112" y="5795737"/>
            <a:ext cx="2186148" cy="667645"/>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L="457200" lvl="0" indent="-368300" algn="l">
              <a:lnSpc>
                <a:spcPct val="95000"/>
              </a:lnSpc>
              <a:spcBef>
                <a:spcPts val="800"/>
              </a:spcBef>
              <a:spcAft>
                <a:spcPts val="0"/>
              </a:spcAft>
              <a:buClr>
                <a:schemeClr val="dk2"/>
              </a:buClr>
              <a:buSzPts val="2200"/>
              <a:buChar char="​"/>
              <a:defRPr/>
            </a:lvl1pPr>
            <a:lvl2pPr marL="914400" lvl="1" indent="-342900" algn="l">
              <a:lnSpc>
                <a:spcPct val="95000"/>
              </a:lnSpc>
              <a:spcBef>
                <a:spcPts val="600"/>
              </a:spcBef>
              <a:spcAft>
                <a:spcPts val="0"/>
              </a:spcAft>
              <a:buSzPts val="1800"/>
              <a:buChar char="•"/>
              <a:defRPr/>
            </a:lvl2pPr>
            <a:lvl3pPr marL="1371600" lvl="2" indent="-342900" algn="l">
              <a:lnSpc>
                <a:spcPct val="95000"/>
              </a:lnSpc>
              <a:spcBef>
                <a:spcPts val="600"/>
              </a:spcBef>
              <a:spcAft>
                <a:spcPts val="0"/>
              </a:spcAft>
              <a:buSzPts val="1800"/>
              <a:buChar char="​"/>
              <a:defRPr/>
            </a:lvl3pPr>
            <a:lvl4pPr marL="1828800" lvl="3" indent="-342900" algn="l">
              <a:lnSpc>
                <a:spcPct val="95000"/>
              </a:lnSpc>
              <a:spcBef>
                <a:spcPts val="600"/>
              </a:spcBef>
              <a:spcAft>
                <a:spcPts val="0"/>
              </a:spcAft>
              <a:buClr>
                <a:schemeClr val="dk1"/>
              </a:buClr>
              <a:buSzPts val="1800"/>
              <a:buChar char="−"/>
              <a:defRPr/>
            </a:lvl4pPr>
            <a:lvl5pPr marL="2286000" lvl="4" indent="-342900" algn="l">
              <a:lnSpc>
                <a:spcPct val="95000"/>
              </a:lnSpc>
              <a:spcBef>
                <a:spcPts val="600"/>
              </a:spcBef>
              <a:spcAft>
                <a:spcPts val="0"/>
              </a:spcAft>
              <a:buClr>
                <a:schemeClr val="dk1"/>
              </a:buClr>
              <a:buSzPts val="1800"/>
              <a:buChar char="•"/>
              <a:defRPr/>
            </a:lvl5pPr>
            <a:lvl6pPr marL="2743200" lvl="5" indent="-342900" algn="l">
              <a:lnSpc>
                <a:spcPct val="95000"/>
              </a:lnSpc>
              <a:spcBef>
                <a:spcPts val="600"/>
              </a:spcBef>
              <a:spcAft>
                <a:spcPts val="0"/>
              </a:spcAft>
              <a:buClr>
                <a:schemeClr val="dk1"/>
              </a:buClr>
              <a:buSzPts val="1800"/>
              <a:buChar char="−"/>
              <a:defRPr/>
            </a:lvl6pPr>
            <a:lvl7pPr marL="3200400" lvl="6" indent="-342900" algn="l">
              <a:lnSpc>
                <a:spcPct val="95000"/>
              </a:lnSpc>
              <a:spcBef>
                <a:spcPts val="600"/>
              </a:spcBef>
              <a:spcAft>
                <a:spcPts val="0"/>
              </a:spcAft>
              <a:buClr>
                <a:schemeClr val="dk1"/>
              </a:buClr>
              <a:buSzPts val="1800"/>
              <a:buChar char="−"/>
              <a:defRPr/>
            </a:lvl7pPr>
            <a:lvl8pPr marL="3657600" lvl="7" indent="-342900" algn="l">
              <a:lnSpc>
                <a:spcPct val="95000"/>
              </a:lnSpc>
              <a:spcBef>
                <a:spcPts val="600"/>
              </a:spcBef>
              <a:spcAft>
                <a:spcPts val="0"/>
              </a:spcAft>
              <a:buClr>
                <a:schemeClr val="dk1"/>
              </a:buClr>
              <a:buSzPts val="1800"/>
              <a:buChar char="−"/>
              <a:defRPr/>
            </a:lvl8pPr>
            <a:lvl9pPr marL="4114800" lvl="8" indent="-342900" algn="l">
              <a:lnSpc>
                <a:spcPct val="95000"/>
              </a:lnSpc>
              <a:spcBef>
                <a:spcPts val="600"/>
              </a:spcBef>
              <a:spcAft>
                <a:spcPts val="600"/>
              </a:spcAft>
              <a:buClr>
                <a:schemeClr val="dk1"/>
              </a:buClr>
              <a:buSzPts val="1800"/>
              <a:buChar char="−"/>
              <a:defRPr/>
            </a:lvl9pPr>
          </a:lstStyle>
          <a:p>
            <a:endParaRPr/>
          </a:p>
        </p:txBody>
      </p:sp>
      <p:sp>
        <p:nvSpPr>
          <p:cNvPr id="36" name="Google Shape;36;p2"/>
          <p:cNvSpPr/>
          <p:nvPr/>
        </p:nvSpPr>
        <p:spPr>
          <a:xfrm>
            <a:off x="14478000" y="-5893"/>
            <a:ext cx="2184401" cy="6858000"/>
          </a:xfrm>
          <a:prstGeom prst="rect">
            <a:avLst/>
          </a:prstGeom>
          <a:solidFill>
            <a:schemeClr val="accent3"/>
          </a:solidFill>
          <a:ln w="12700" cap="flat" cmpd="sng">
            <a:solidFill>
              <a:srgbClr val="A9561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chemeClr val="lt1"/>
                </a:solidFill>
                <a:latin typeface="Arial"/>
                <a:ea typeface="Arial"/>
                <a:cs typeface="Arial"/>
                <a:sym typeface="Arial"/>
              </a:rPr>
              <a:t>For Image / Photography options. navigate to https://hub.uhg.com/sites/hub/Optum/Resources/Brand/Documents/Photo%20Library%20Overview_June2017.docx</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7"/>
        <p:cNvGrpSpPr/>
        <p:nvPr/>
      </p:nvGrpSpPr>
      <p:grpSpPr>
        <a:xfrm>
          <a:off x="0" y="0"/>
          <a:ext cx="0" cy="0"/>
          <a:chOff x="0" y="0"/>
          <a:chExt cx="0" cy="0"/>
        </a:xfrm>
      </p:grpSpPr>
      <p:sp>
        <p:nvSpPr>
          <p:cNvPr id="38" name="Google Shape;38;p3"/>
          <p:cNvSpPr txBox="1">
            <a:spLocks noGrp="1"/>
          </p:cNvSpPr>
          <p:nvPr>
            <p:ph type="title"/>
          </p:nvPr>
        </p:nvSpPr>
        <p:spPr>
          <a:xfrm>
            <a:off x="495300" y="0"/>
            <a:ext cx="11315700" cy="107405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55565A"/>
              </a:buClr>
              <a:buSzPts val="3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
          <p:cNvSpPr txBox="1">
            <a:spLocks noGrp="1"/>
          </p:cNvSpPr>
          <p:nvPr>
            <p:ph type="dt" idx="10"/>
          </p:nvPr>
        </p:nvSpPr>
        <p:spPr>
          <a:xfrm>
            <a:off x="381000" y="7386865"/>
            <a:ext cx="27432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
          <p:cNvSpPr txBox="1">
            <a:spLocks noGrp="1"/>
          </p:cNvSpPr>
          <p:nvPr>
            <p:ph type="sldNum" idx="12"/>
          </p:nvPr>
        </p:nvSpPr>
        <p:spPr>
          <a:xfrm>
            <a:off x="11220450" y="6486982"/>
            <a:ext cx="612322"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3"/>
          <p:cNvSpPr txBox="1">
            <a:spLocks noGrp="1"/>
          </p:cNvSpPr>
          <p:nvPr>
            <p:ph type="ftr" idx="11"/>
          </p:nvPr>
        </p:nvSpPr>
        <p:spPr>
          <a:xfrm>
            <a:off x="5295900" y="6486982"/>
            <a:ext cx="5924549"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sz="900">
                <a:solidFill>
                  <a:srgbClr val="97989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_Custom Layout">
  <p:cSld name="4_Custom Layout">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923175" y="182880"/>
            <a:ext cx="10659231" cy="634296"/>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26F16"/>
              </a:buClr>
              <a:buSzPts val="1200"/>
              <a:buFont typeface="Arial"/>
              <a:buNone/>
              <a:defRPr sz="1200" b="1" i="0">
                <a:solidFill>
                  <a:srgbClr val="F26F1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4"/>
          <p:cNvSpPr txBox="1">
            <a:spLocks noGrp="1"/>
          </p:cNvSpPr>
          <p:nvPr>
            <p:ph type="body" idx="1"/>
          </p:nvPr>
        </p:nvSpPr>
        <p:spPr>
          <a:xfrm>
            <a:off x="940282" y="1219203"/>
            <a:ext cx="10642121" cy="4145083"/>
          </a:xfrm>
          <a:prstGeom prst="rect">
            <a:avLst/>
          </a:prstGeom>
          <a:noFill/>
          <a:ln>
            <a:noFill/>
          </a:ln>
        </p:spPr>
        <p:txBody>
          <a:bodyPr spcFirstLastPara="1" wrap="square" lIns="0" tIns="0" rIns="0" bIns="0" anchor="t" anchorCtr="0">
            <a:noAutofit/>
          </a:bodyPr>
          <a:lstStyle>
            <a:lvl1pPr marL="457200" marR="0" lvl="0" indent="-342900" algn="l">
              <a:lnSpc>
                <a:spcPct val="150000"/>
              </a:lnSpc>
              <a:spcBef>
                <a:spcPts val="0"/>
              </a:spcBef>
              <a:spcAft>
                <a:spcPts val="0"/>
              </a:spcAft>
              <a:buClr>
                <a:schemeClr val="accent4"/>
              </a:buClr>
              <a:buSzPts val="1800"/>
              <a:buFont typeface="Arial"/>
              <a:buChar char="•"/>
              <a:defRPr sz="1800" b="0" i="0">
                <a:solidFill>
                  <a:srgbClr val="424242"/>
                </a:solidFill>
                <a:latin typeface="Arial"/>
                <a:ea typeface="Arial"/>
                <a:cs typeface="Arial"/>
                <a:sym typeface="Arial"/>
              </a:defRPr>
            </a:lvl1pPr>
            <a:lvl2pPr marL="914400" lvl="1" indent="-342900" algn="l">
              <a:lnSpc>
                <a:spcPct val="95000"/>
              </a:lnSpc>
              <a:spcBef>
                <a:spcPts val="0"/>
              </a:spcBef>
              <a:spcAft>
                <a:spcPts val="0"/>
              </a:spcAft>
              <a:buSzPts val="1800"/>
              <a:buChar char="•"/>
              <a:defRPr/>
            </a:lvl2pPr>
            <a:lvl3pPr marL="1371600" lvl="2" indent="-342900" algn="l">
              <a:lnSpc>
                <a:spcPct val="95000"/>
              </a:lnSpc>
              <a:spcBef>
                <a:spcPts val="600"/>
              </a:spcBef>
              <a:spcAft>
                <a:spcPts val="0"/>
              </a:spcAft>
              <a:buSzPts val="1800"/>
              <a:buChar char="​"/>
              <a:defRPr/>
            </a:lvl3pPr>
            <a:lvl4pPr marL="1828800" lvl="3" indent="-342900" algn="l">
              <a:lnSpc>
                <a:spcPct val="95000"/>
              </a:lnSpc>
              <a:spcBef>
                <a:spcPts val="600"/>
              </a:spcBef>
              <a:spcAft>
                <a:spcPts val="0"/>
              </a:spcAft>
              <a:buClr>
                <a:schemeClr val="dk1"/>
              </a:buClr>
              <a:buSzPts val="1800"/>
              <a:buChar char="−"/>
              <a:defRPr/>
            </a:lvl4pPr>
            <a:lvl5pPr marL="2286000" lvl="4" indent="-342900" algn="l">
              <a:lnSpc>
                <a:spcPct val="95000"/>
              </a:lnSpc>
              <a:spcBef>
                <a:spcPts val="600"/>
              </a:spcBef>
              <a:spcAft>
                <a:spcPts val="0"/>
              </a:spcAft>
              <a:buClr>
                <a:schemeClr val="dk1"/>
              </a:buClr>
              <a:buSzPts val="1800"/>
              <a:buChar char="•"/>
              <a:defRPr/>
            </a:lvl5pPr>
            <a:lvl6pPr marL="2743200" lvl="5" indent="-342900" algn="l">
              <a:lnSpc>
                <a:spcPct val="95000"/>
              </a:lnSpc>
              <a:spcBef>
                <a:spcPts val="600"/>
              </a:spcBef>
              <a:spcAft>
                <a:spcPts val="0"/>
              </a:spcAft>
              <a:buClr>
                <a:schemeClr val="dk1"/>
              </a:buClr>
              <a:buSzPts val="1800"/>
              <a:buChar char="−"/>
              <a:defRPr/>
            </a:lvl6pPr>
            <a:lvl7pPr marL="3200400" lvl="6" indent="-342900" algn="l">
              <a:lnSpc>
                <a:spcPct val="95000"/>
              </a:lnSpc>
              <a:spcBef>
                <a:spcPts val="600"/>
              </a:spcBef>
              <a:spcAft>
                <a:spcPts val="0"/>
              </a:spcAft>
              <a:buClr>
                <a:schemeClr val="dk1"/>
              </a:buClr>
              <a:buSzPts val="1800"/>
              <a:buChar char="−"/>
              <a:defRPr/>
            </a:lvl7pPr>
            <a:lvl8pPr marL="3657600" lvl="7" indent="-342900" algn="l">
              <a:lnSpc>
                <a:spcPct val="95000"/>
              </a:lnSpc>
              <a:spcBef>
                <a:spcPts val="600"/>
              </a:spcBef>
              <a:spcAft>
                <a:spcPts val="0"/>
              </a:spcAft>
              <a:buClr>
                <a:schemeClr val="dk1"/>
              </a:buClr>
              <a:buSzPts val="1800"/>
              <a:buChar char="−"/>
              <a:defRPr/>
            </a:lvl8pPr>
            <a:lvl9pPr marL="4114800" lvl="8" indent="-342900" algn="l">
              <a:lnSpc>
                <a:spcPct val="95000"/>
              </a:lnSpc>
              <a:spcBef>
                <a:spcPts val="600"/>
              </a:spcBef>
              <a:spcAft>
                <a:spcPts val="600"/>
              </a:spcAft>
              <a:buClr>
                <a:schemeClr val="dk1"/>
              </a:buClr>
              <a:buSzPts val="1800"/>
              <a:buChar char="−"/>
              <a:defRPr/>
            </a:lvl9pPr>
          </a:lstStyle>
          <a:p>
            <a:endParaRPr/>
          </a:p>
        </p:txBody>
      </p:sp>
      <p:sp>
        <p:nvSpPr>
          <p:cNvPr id="45" name="Google Shape;45;p4"/>
          <p:cNvSpPr txBox="1">
            <a:spLocks noGrp="1"/>
          </p:cNvSpPr>
          <p:nvPr>
            <p:ph type="sldNum" idx="12"/>
          </p:nvPr>
        </p:nvSpPr>
        <p:spPr>
          <a:xfrm>
            <a:off x="11545627" y="6518148"/>
            <a:ext cx="343664" cy="138897"/>
          </a:xfrm>
          <a:prstGeom prst="rect">
            <a:avLst/>
          </a:prstGeom>
          <a:noFill/>
          <a:ln>
            <a:noFill/>
          </a:ln>
        </p:spPr>
        <p:txBody>
          <a:bodyPr spcFirstLastPara="1" wrap="square" lIns="0" tIns="0" rIns="0" bIns="0" anchor="b" anchorCtr="0">
            <a:noAutofit/>
          </a:bodyPr>
          <a:lstStyle>
            <a:lvl1pPr marL="0" lvl="0" indent="0" algn="r">
              <a:spcBef>
                <a:spcPts val="0"/>
              </a:spcBef>
              <a:buNone/>
              <a:defRPr sz="525" b="0" i="0" u="none" strike="noStrike" cap="none">
                <a:solidFill>
                  <a:schemeClr val="dk1"/>
                </a:solidFill>
                <a:latin typeface="Arial"/>
                <a:ea typeface="Arial"/>
                <a:cs typeface="Arial"/>
                <a:sym typeface="Arial"/>
              </a:defRPr>
            </a:lvl1pPr>
            <a:lvl2pPr marL="0" lvl="1" indent="0" algn="r">
              <a:spcBef>
                <a:spcPts val="0"/>
              </a:spcBef>
              <a:buNone/>
              <a:defRPr sz="525" b="0" i="0" u="none" strike="noStrike" cap="none">
                <a:solidFill>
                  <a:schemeClr val="dk1"/>
                </a:solidFill>
                <a:latin typeface="Arial"/>
                <a:ea typeface="Arial"/>
                <a:cs typeface="Arial"/>
                <a:sym typeface="Arial"/>
              </a:defRPr>
            </a:lvl2pPr>
            <a:lvl3pPr marL="0" lvl="2" indent="0" algn="r">
              <a:spcBef>
                <a:spcPts val="0"/>
              </a:spcBef>
              <a:buNone/>
              <a:defRPr sz="525" b="0" i="0" u="none" strike="noStrike" cap="none">
                <a:solidFill>
                  <a:schemeClr val="dk1"/>
                </a:solidFill>
                <a:latin typeface="Arial"/>
                <a:ea typeface="Arial"/>
                <a:cs typeface="Arial"/>
                <a:sym typeface="Arial"/>
              </a:defRPr>
            </a:lvl3pPr>
            <a:lvl4pPr marL="0" lvl="3" indent="0" algn="r">
              <a:spcBef>
                <a:spcPts val="0"/>
              </a:spcBef>
              <a:buNone/>
              <a:defRPr sz="525" b="0" i="0" u="none" strike="noStrike" cap="none">
                <a:solidFill>
                  <a:schemeClr val="dk1"/>
                </a:solidFill>
                <a:latin typeface="Arial"/>
                <a:ea typeface="Arial"/>
                <a:cs typeface="Arial"/>
                <a:sym typeface="Arial"/>
              </a:defRPr>
            </a:lvl4pPr>
            <a:lvl5pPr marL="0" lvl="4" indent="0" algn="r">
              <a:spcBef>
                <a:spcPts val="0"/>
              </a:spcBef>
              <a:buNone/>
              <a:defRPr sz="525" b="0" i="0" u="none" strike="noStrike" cap="none">
                <a:solidFill>
                  <a:schemeClr val="dk1"/>
                </a:solidFill>
                <a:latin typeface="Arial"/>
                <a:ea typeface="Arial"/>
                <a:cs typeface="Arial"/>
                <a:sym typeface="Arial"/>
              </a:defRPr>
            </a:lvl5pPr>
            <a:lvl6pPr marL="0" lvl="5" indent="0" algn="r">
              <a:spcBef>
                <a:spcPts val="0"/>
              </a:spcBef>
              <a:buNone/>
              <a:defRPr sz="525" b="0" i="0" u="none" strike="noStrike" cap="none">
                <a:solidFill>
                  <a:schemeClr val="dk1"/>
                </a:solidFill>
                <a:latin typeface="Arial"/>
                <a:ea typeface="Arial"/>
                <a:cs typeface="Arial"/>
                <a:sym typeface="Arial"/>
              </a:defRPr>
            </a:lvl6pPr>
            <a:lvl7pPr marL="0" lvl="6" indent="0" algn="r">
              <a:spcBef>
                <a:spcPts val="0"/>
              </a:spcBef>
              <a:buNone/>
              <a:defRPr sz="525" b="0" i="0" u="none" strike="noStrike" cap="none">
                <a:solidFill>
                  <a:schemeClr val="dk1"/>
                </a:solidFill>
                <a:latin typeface="Arial"/>
                <a:ea typeface="Arial"/>
                <a:cs typeface="Arial"/>
                <a:sym typeface="Arial"/>
              </a:defRPr>
            </a:lvl7pPr>
            <a:lvl8pPr marL="0" lvl="7" indent="0" algn="r">
              <a:spcBef>
                <a:spcPts val="0"/>
              </a:spcBef>
              <a:buNone/>
              <a:defRPr sz="525" b="0" i="0" u="none" strike="noStrike" cap="none">
                <a:solidFill>
                  <a:schemeClr val="dk1"/>
                </a:solidFill>
                <a:latin typeface="Arial"/>
                <a:ea typeface="Arial"/>
                <a:cs typeface="Arial"/>
                <a:sym typeface="Arial"/>
              </a:defRPr>
            </a:lvl8pPr>
            <a:lvl9pPr marL="0" lvl="8" indent="0" algn="r">
              <a:spcBef>
                <a:spcPts val="0"/>
              </a:spcBef>
              <a:buNone/>
              <a:defRPr sz="525"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495300" y="0"/>
            <a:ext cx="11315700" cy="107405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55565A"/>
              </a:buClr>
              <a:buSzPts val="3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495300" y="1825625"/>
            <a:ext cx="11315700" cy="4074432"/>
          </a:xfrm>
          <a:prstGeom prst="rect">
            <a:avLst/>
          </a:prstGeom>
          <a:noFill/>
          <a:ln>
            <a:noFill/>
          </a:ln>
        </p:spPr>
        <p:txBody>
          <a:bodyPr spcFirstLastPara="1" wrap="square" lIns="0" tIns="0" rIns="0" bIns="0" anchor="t" anchorCtr="0">
            <a:noAutofit/>
          </a:bodyPr>
          <a:lstStyle>
            <a:lvl1pPr marL="457200" lvl="0" indent="-368300" algn="l">
              <a:lnSpc>
                <a:spcPct val="95000"/>
              </a:lnSpc>
              <a:spcBef>
                <a:spcPts val="800"/>
              </a:spcBef>
              <a:spcAft>
                <a:spcPts val="0"/>
              </a:spcAft>
              <a:buClr>
                <a:schemeClr val="dk2"/>
              </a:buClr>
              <a:buSzPts val="2200"/>
              <a:buChar char="​"/>
              <a:defRPr/>
            </a:lvl1pPr>
            <a:lvl2pPr marL="914400" lvl="1" indent="-342900" algn="l">
              <a:lnSpc>
                <a:spcPct val="95000"/>
              </a:lnSpc>
              <a:spcBef>
                <a:spcPts val="600"/>
              </a:spcBef>
              <a:spcAft>
                <a:spcPts val="0"/>
              </a:spcAft>
              <a:buSzPts val="1800"/>
              <a:buChar char="•"/>
              <a:defRPr/>
            </a:lvl2pPr>
            <a:lvl3pPr marL="1371600" lvl="2" indent="-342900" algn="l">
              <a:lnSpc>
                <a:spcPct val="95000"/>
              </a:lnSpc>
              <a:spcBef>
                <a:spcPts val="600"/>
              </a:spcBef>
              <a:spcAft>
                <a:spcPts val="0"/>
              </a:spcAft>
              <a:buSzPts val="1800"/>
              <a:buChar char="​"/>
              <a:defRPr/>
            </a:lvl3pPr>
            <a:lvl4pPr marL="1828800" lvl="3" indent="-342900" algn="l">
              <a:lnSpc>
                <a:spcPct val="95000"/>
              </a:lnSpc>
              <a:spcBef>
                <a:spcPts val="600"/>
              </a:spcBef>
              <a:spcAft>
                <a:spcPts val="0"/>
              </a:spcAft>
              <a:buClr>
                <a:schemeClr val="dk1"/>
              </a:buClr>
              <a:buSzPts val="1800"/>
              <a:buChar char="−"/>
              <a:defRPr/>
            </a:lvl4pPr>
            <a:lvl5pPr marL="2286000" lvl="4" indent="-342900" algn="l">
              <a:lnSpc>
                <a:spcPct val="95000"/>
              </a:lnSpc>
              <a:spcBef>
                <a:spcPts val="600"/>
              </a:spcBef>
              <a:spcAft>
                <a:spcPts val="0"/>
              </a:spcAft>
              <a:buClr>
                <a:schemeClr val="dk1"/>
              </a:buClr>
              <a:buSzPts val="1800"/>
              <a:buChar char="•"/>
              <a:defRPr/>
            </a:lvl5pPr>
            <a:lvl6pPr marL="2743200" lvl="5" indent="-342900" algn="l">
              <a:lnSpc>
                <a:spcPct val="95000"/>
              </a:lnSpc>
              <a:spcBef>
                <a:spcPts val="600"/>
              </a:spcBef>
              <a:spcAft>
                <a:spcPts val="0"/>
              </a:spcAft>
              <a:buClr>
                <a:schemeClr val="dk1"/>
              </a:buClr>
              <a:buSzPts val="1800"/>
              <a:buChar char="−"/>
              <a:defRPr/>
            </a:lvl6pPr>
            <a:lvl7pPr marL="3200400" lvl="6" indent="-342900" algn="l">
              <a:lnSpc>
                <a:spcPct val="95000"/>
              </a:lnSpc>
              <a:spcBef>
                <a:spcPts val="600"/>
              </a:spcBef>
              <a:spcAft>
                <a:spcPts val="0"/>
              </a:spcAft>
              <a:buClr>
                <a:schemeClr val="dk1"/>
              </a:buClr>
              <a:buSzPts val="1800"/>
              <a:buChar char="−"/>
              <a:defRPr/>
            </a:lvl7pPr>
            <a:lvl8pPr marL="3657600" lvl="7" indent="-342900" algn="l">
              <a:lnSpc>
                <a:spcPct val="95000"/>
              </a:lnSpc>
              <a:spcBef>
                <a:spcPts val="600"/>
              </a:spcBef>
              <a:spcAft>
                <a:spcPts val="0"/>
              </a:spcAft>
              <a:buClr>
                <a:schemeClr val="dk1"/>
              </a:buClr>
              <a:buSzPts val="1800"/>
              <a:buChar char="−"/>
              <a:defRPr/>
            </a:lvl8pPr>
            <a:lvl9pPr marL="4114800" lvl="8" indent="-342900" algn="l">
              <a:lnSpc>
                <a:spcPct val="95000"/>
              </a:lnSpc>
              <a:spcBef>
                <a:spcPts val="600"/>
              </a:spcBef>
              <a:spcAft>
                <a:spcPts val="600"/>
              </a:spcAft>
              <a:buClr>
                <a:schemeClr val="dk1"/>
              </a:buClr>
              <a:buSzPts val="1800"/>
              <a:buChar char="−"/>
              <a:defRPr/>
            </a:lvl9pPr>
          </a:lstStyle>
          <a:p>
            <a:endParaRPr/>
          </a:p>
        </p:txBody>
      </p:sp>
      <p:sp>
        <p:nvSpPr>
          <p:cNvPr id="49" name="Google Shape;49;p5"/>
          <p:cNvSpPr txBox="1">
            <a:spLocks noGrp="1"/>
          </p:cNvSpPr>
          <p:nvPr>
            <p:ph type="dt" idx="10"/>
          </p:nvPr>
        </p:nvSpPr>
        <p:spPr>
          <a:xfrm>
            <a:off x="381000" y="7386865"/>
            <a:ext cx="27432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
          <p:cNvSpPr txBox="1">
            <a:spLocks noGrp="1"/>
          </p:cNvSpPr>
          <p:nvPr>
            <p:ph type="ftr" idx="11"/>
          </p:nvPr>
        </p:nvSpPr>
        <p:spPr>
          <a:xfrm>
            <a:off x="5295900" y="6486982"/>
            <a:ext cx="5924549"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sldNum" idx="12"/>
          </p:nvPr>
        </p:nvSpPr>
        <p:spPr>
          <a:xfrm>
            <a:off x="11264900" y="6486982"/>
            <a:ext cx="542472"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5"/>
          <p:cNvSpPr txBox="1">
            <a:spLocks noGrp="1"/>
          </p:cNvSpPr>
          <p:nvPr>
            <p:ph type="body" idx="2"/>
          </p:nvPr>
        </p:nvSpPr>
        <p:spPr>
          <a:xfrm>
            <a:off x="495300" y="1118282"/>
            <a:ext cx="11315700" cy="492125"/>
          </a:xfrm>
          <a:prstGeom prst="rect">
            <a:avLst/>
          </a:prstGeom>
          <a:noFill/>
          <a:ln>
            <a:noFill/>
          </a:ln>
        </p:spPr>
        <p:txBody>
          <a:bodyPr spcFirstLastPara="1" wrap="square" lIns="0" tIns="0" rIns="0" bIns="0" anchor="t" anchorCtr="0">
            <a:noAutofit/>
          </a:bodyPr>
          <a:lstStyle>
            <a:lvl1pPr marL="457200" lvl="0" indent="-393700" algn="l">
              <a:lnSpc>
                <a:spcPct val="95000"/>
              </a:lnSpc>
              <a:spcBef>
                <a:spcPts val="800"/>
              </a:spcBef>
              <a:spcAft>
                <a:spcPts val="0"/>
              </a:spcAft>
              <a:buClr>
                <a:schemeClr val="accent4"/>
              </a:buClr>
              <a:buSzPts val="2600"/>
              <a:buChar char="​"/>
              <a:defRPr sz="2600">
                <a:solidFill>
                  <a:schemeClr val="accent4"/>
                </a:solidFill>
              </a:defRPr>
            </a:lvl1pPr>
            <a:lvl2pPr marL="914400" lvl="1" indent="-342900" algn="l">
              <a:lnSpc>
                <a:spcPct val="95000"/>
              </a:lnSpc>
              <a:spcBef>
                <a:spcPts val="600"/>
              </a:spcBef>
              <a:spcAft>
                <a:spcPts val="0"/>
              </a:spcAft>
              <a:buSzPts val="1800"/>
              <a:buChar char="•"/>
              <a:defRPr/>
            </a:lvl2pPr>
            <a:lvl3pPr marL="1371600" lvl="2" indent="-342900" algn="l">
              <a:lnSpc>
                <a:spcPct val="95000"/>
              </a:lnSpc>
              <a:spcBef>
                <a:spcPts val="600"/>
              </a:spcBef>
              <a:spcAft>
                <a:spcPts val="0"/>
              </a:spcAft>
              <a:buSzPts val="1800"/>
              <a:buChar char="​"/>
              <a:defRPr/>
            </a:lvl3pPr>
            <a:lvl4pPr marL="1828800" lvl="3" indent="-342900" algn="l">
              <a:lnSpc>
                <a:spcPct val="95000"/>
              </a:lnSpc>
              <a:spcBef>
                <a:spcPts val="600"/>
              </a:spcBef>
              <a:spcAft>
                <a:spcPts val="0"/>
              </a:spcAft>
              <a:buClr>
                <a:schemeClr val="dk1"/>
              </a:buClr>
              <a:buSzPts val="1800"/>
              <a:buChar char="−"/>
              <a:defRPr/>
            </a:lvl4pPr>
            <a:lvl5pPr marL="2286000" lvl="4" indent="-342900" algn="l">
              <a:lnSpc>
                <a:spcPct val="95000"/>
              </a:lnSpc>
              <a:spcBef>
                <a:spcPts val="600"/>
              </a:spcBef>
              <a:spcAft>
                <a:spcPts val="0"/>
              </a:spcAft>
              <a:buClr>
                <a:schemeClr val="dk1"/>
              </a:buClr>
              <a:buSzPts val="1800"/>
              <a:buChar char="•"/>
              <a:defRPr/>
            </a:lvl5pPr>
            <a:lvl6pPr marL="2743200" lvl="5" indent="-342900" algn="l">
              <a:lnSpc>
                <a:spcPct val="95000"/>
              </a:lnSpc>
              <a:spcBef>
                <a:spcPts val="600"/>
              </a:spcBef>
              <a:spcAft>
                <a:spcPts val="0"/>
              </a:spcAft>
              <a:buClr>
                <a:schemeClr val="dk1"/>
              </a:buClr>
              <a:buSzPts val="1800"/>
              <a:buChar char="−"/>
              <a:defRPr/>
            </a:lvl6pPr>
            <a:lvl7pPr marL="3200400" lvl="6" indent="-342900" algn="l">
              <a:lnSpc>
                <a:spcPct val="95000"/>
              </a:lnSpc>
              <a:spcBef>
                <a:spcPts val="600"/>
              </a:spcBef>
              <a:spcAft>
                <a:spcPts val="0"/>
              </a:spcAft>
              <a:buClr>
                <a:schemeClr val="dk1"/>
              </a:buClr>
              <a:buSzPts val="1800"/>
              <a:buChar char="−"/>
              <a:defRPr/>
            </a:lvl7pPr>
            <a:lvl8pPr marL="3657600" lvl="7" indent="-342900" algn="l">
              <a:lnSpc>
                <a:spcPct val="95000"/>
              </a:lnSpc>
              <a:spcBef>
                <a:spcPts val="600"/>
              </a:spcBef>
              <a:spcAft>
                <a:spcPts val="0"/>
              </a:spcAft>
              <a:buClr>
                <a:schemeClr val="dk1"/>
              </a:buClr>
              <a:buSzPts val="1800"/>
              <a:buChar char="−"/>
              <a:defRPr/>
            </a:lvl8pPr>
            <a:lvl9pPr marL="4114800" lvl="8" indent="-342900" algn="l">
              <a:lnSpc>
                <a:spcPct val="95000"/>
              </a:lnSpc>
              <a:spcBef>
                <a:spcPts val="600"/>
              </a:spcBef>
              <a:spcAft>
                <a:spcPts val="60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Walkin Business Layout">
  <p:cSld name="Walkin Business Layout">
    <p:spTree>
      <p:nvGrpSpPr>
        <p:cNvPr id="1" name="Shape 53"/>
        <p:cNvGrpSpPr/>
        <p:nvPr/>
      </p:nvGrpSpPr>
      <p:grpSpPr>
        <a:xfrm>
          <a:off x="0" y="0"/>
          <a:ext cx="0" cy="0"/>
          <a:chOff x="0" y="0"/>
          <a:chExt cx="0" cy="0"/>
        </a:xfrm>
      </p:grpSpPr>
      <p:grpSp>
        <p:nvGrpSpPr>
          <p:cNvPr id="54" name="Google Shape;54;p6"/>
          <p:cNvGrpSpPr/>
          <p:nvPr/>
        </p:nvGrpSpPr>
        <p:grpSpPr>
          <a:xfrm>
            <a:off x="0" y="-233"/>
            <a:ext cx="12192000" cy="6864344"/>
            <a:chOff x="0" y="-233"/>
            <a:chExt cx="9144000" cy="5148258"/>
          </a:xfrm>
        </p:grpSpPr>
        <p:pic>
          <p:nvPicPr>
            <p:cNvPr id="55" name="Google Shape;55;p6"/>
            <p:cNvPicPr preferRelativeResize="0"/>
            <p:nvPr/>
          </p:nvPicPr>
          <p:blipFill rotWithShape="1">
            <a:blip r:embed="rId2">
              <a:alphaModFix/>
            </a:blip>
            <a:srcRect l="87" r="84"/>
            <a:stretch/>
          </p:blipFill>
          <p:spPr>
            <a:xfrm>
              <a:off x="0" y="0"/>
              <a:ext cx="9144000" cy="5148025"/>
            </a:xfrm>
            <a:prstGeom prst="rect">
              <a:avLst/>
            </a:prstGeom>
            <a:noFill/>
            <a:ln>
              <a:noFill/>
            </a:ln>
          </p:spPr>
        </p:pic>
        <p:sp>
          <p:nvSpPr>
            <p:cNvPr id="56" name="Google Shape;56;p6"/>
            <p:cNvSpPr/>
            <p:nvPr/>
          </p:nvSpPr>
          <p:spPr>
            <a:xfrm>
              <a:off x="0" y="-233"/>
              <a:ext cx="8337772" cy="5143734"/>
            </a:xfrm>
            <a:prstGeom prst="rect">
              <a:avLst/>
            </a:prstGeom>
            <a:gradFill>
              <a:gsLst>
                <a:gs pos="0">
                  <a:srgbClr val="FFFFFF"/>
                </a:gs>
                <a:gs pos="71000">
                  <a:srgbClr val="FFFFFF">
                    <a:alpha val="74901"/>
                  </a:srgbClr>
                </a:gs>
                <a:gs pos="100000">
                  <a:srgbClr val="FFFFFF">
                    <a:alpha val="0"/>
                  </a:srgbClr>
                </a:gs>
              </a:gsLst>
              <a:lin ang="0" scaled="0"/>
            </a:gradFill>
            <a:ln>
              <a:noFill/>
            </a:ln>
          </p:spPr>
          <p:txBody>
            <a:bodyPr spcFirstLastPara="1" wrap="square" lIns="0" tIns="45700" rIns="0" bIns="45700" anchor="ctr" anchorCtr="0">
              <a:noAutofit/>
            </a:bodyPr>
            <a:lstStyle/>
            <a:p>
              <a:pPr marL="0" marR="0" lvl="0" indent="0" algn="ctr" rtl="0">
                <a:spcBef>
                  <a:spcPts val="0"/>
                </a:spcBef>
                <a:spcAft>
                  <a:spcPts val="0"/>
                </a:spcAft>
                <a:buNone/>
              </a:pPr>
              <a:endParaRPr sz="2000" b="0" i="0" u="none" strike="noStrike" cap="none">
                <a:solidFill>
                  <a:srgbClr val="FFFFFF"/>
                </a:solidFill>
                <a:latin typeface="Calibri"/>
                <a:ea typeface="Calibri"/>
                <a:cs typeface="Calibri"/>
                <a:sym typeface="Calibri"/>
              </a:endParaRPr>
            </a:p>
          </p:txBody>
        </p:sp>
      </p:grpSp>
      <p:sp>
        <p:nvSpPr>
          <p:cNvPr id="57" name="Google Shape;57;p6"/>
          <p:cNvSpPr txBox="1">
            <a:spLocks noGrp="1"/>
          </p:cNvSpPr>
          <p:nvPr>
            <p:ph type="ctrTitle"/>
          </p:nvPr>
        </p:nvSpPr>
        <p:spPr>
          <a:xfrm>
            <a:off x="495301" y="1104900"/>
            <a:ext cx="7440386" cy="273583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55565A"/>
              </a:buClr>
              <a:buSzPts val="4800"/>
              <a:buFont typeface="Calibri"/>
              <a:buNone/>
              <a:defRPr sz="48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6"/>
          <p:cNvSpPr txBox="1">
            <a:spLocks noGrp="1"/>
          </p:cNvSpPr>
          <p:nvPr>
            <p:ph type="subTitle" idx="1"/>
          </p:nvPr>
        </p:nvSpPr>
        <p:spPr>
          <a:xfrm>
            <a:off x="495301" y="3924300"/>
            <a:ext cx="7440386" cy="974271"/>
          </a:xfrm>
          <a:prstGeom prst="rect">
            <a:avLst/>
          </a:prstGeom>
          <a:noFill/>
          <a:ln>
            <a:noFill/>
          </a:ln>
        </p:spPr>
        <p:txBody>
          <a:bodyPr spcFirstLastPara="1" wrap="square" lIns="0" tIns="0" rIns="0" bIns="0" anchor="t" anchorCtr="0">
            <a:noAutofit/>
          </a:bodyPr>
          <a:lstStyle>
            <a:lvl1pPr lvl="0" algn="l">
              <a:lnSpc>
                <a:spcPct val="95000"/>
              </a:lnSpc>
              <a:spcBef>
                <a:spcPts val="800"/>
              </a:spcBef>
              <a:spcAft>
                <a:spcPts val="0"/>
              </a:spcAft>
              <a:buClr>
                <a:schemeClr val="dk1"/>
              </a:buClr>
              <a:buSzPts val="2800"/>
              <a:buNone/>
              <a:defRPr sz="2800">
                <a:solidFill>
                  <a:schemeClr val="dk1"/>
                </a:solidFill>
                <a:latin typeface="Calibri"/>
                <a:ea typeface="Calibri"/>
                <a:cs typeface="Calibri"/>
                <a:sym typeface="Calibri"/>
              </a:defRPr>
            </a:lvl1pPr>
            <a:lvl2pPr lvl="1" algn="ctr">
              <a:lnSpc>
                <a:spcPct val="95000"/>
              </a:lnSpc>
              <a:spcBef>
                <a:spcPts val="600"/>
              </a:spcBef>
              <a:spcAft>
                <a:spcPts val="0"/>
              </a:spcAft>
              <a:buSzPts val="2000"/>
              <a:buNone/>
              <a:defRPr sz="2000"/>
            </a:lvl2pPr>
            <a:lvl3pPr lvl="2" algn="ctr">
              <a:lnSpc>
                <a:spcPct val="95000"/>
              </a:lnSpc>
              <a:spcBef>
                <a:spcPts val="600"/>
              </a:spcBef>
              <a:spcAft>
                <a:spcPts val="0"/>
              </a:spcAft>
              <a:buSzPts val="1800"/>
              <a:buNone/>
              <a:defRPr sz="1800"/>
            </a:lvl3pPr>
            <a:lvl4pPr lvl="3" algn="ctr">
              <a:lnSpc>
                <a:spcPct val="95000"/>
              </a:lnSpc>
              <a:spcBef>
                <a:spcPts val="600"/>
              </a:spcBef>
              <a:spcAft>
                <a:spcPts val="0"/>
              </a:spcAft>
              <a:buClr>
                <a:schemeClr val="dk1"/>
              </a:buClr>
              <a:buSzPts val="1600"/>
              <a:buNone/>
              <a:defRPr sz="1600"/>
            </a:lvl4pPr>
            <a:lvl5pPr lvl="4" algn="ctr">
              <a:lnSpc>
                <a:spcPct val="95000"/>
              </a:lnSpc>
              <a:spcBef>
                <a:spcPts val="600"/>
              </a:spcBef>
              <a:spcAft>
                <a:spcPts val="0"/>
              </a:spcAft>
              <a:buClr>
                <a:schemeClr val="dk1"/>
              </a:buClr>
              <a:buSzPts val="1600"/>
              <a:buNone/>
              <a:defRPr sz="1600"/>
            </a:lvl5pPr>
            <a:lvl6pPr lvl="5" algn="ctr">
              <a:lnSpc>
                <a:spcPct val="95000"/>
              </a:lnSpc>
              <a:spcBef>
                <a:spcPts val="600"/>
              </a:spcBef>
              <a:spcAft>
                <a:spcPts val="0"/>
              </a:spcAft>
              <a:buClr>
                <a:schemeClr val="dk1"/>
              </a:buClr>
              <a:buSzPts val="1600"/>
              <a:buNone/>
              <a:defRPr sz="1600"/>
            </a:lvl6pPr>
            <a:lvl7pPr lvl="6" algn="ctr">
              <a:lnSpc>
                <a:spcPct val="95000"/>
              </a:lnSpc>
              <a:spcBef>
                <a:spcPts val="600"/>
              </a:spcBef>
              <a:spcAft>
                <a:spcPts val="0"/>
              </a:spcAft>
              <a:buClr>
                <a:schemeClr val="dk1"/>
              </a:buClr>
              <a:buSzPts val="1600"/>
              <a:buNone/>
              <a:defRPr sz="1600"/>
            </a:lvl7pPr>
            <a:lvl8pPr lvl="7" algn="ctr">
              <a:lnSpc>
                <a:spcPct val="95000"/>
              </a:lnSpc>
              <a:spcBef>
                <a:spcPts val="600"/>
              </a:spcBef>
              <a:spcAft>
                <a:spcPts val="0"/>
              </a:spcAft>
              <a:buClr>
                <a:schemeClr val="dk1"/>
              </a:buClr>
              <a:buSzPts val="1600"/>
              <a:buNone/>
              <a:defRPr sz="1600"/>
            </a:lvl8pPr>
            <a:lvl9pPr lvl="8" algn="ctr">
              <a:lnSpc>
                <a:spcPct val="95000"/>
              </a:lnSpc>
              <a:spcBef>
                <a:spcPts val="600"/>
              </a:spcBef>
              <a:spcAft>
                <a:spcPts val="600"/>
              </a:spcAft>
              <a:buClr>
                <a:schemeClr val="dk1"/>
              </a:buClr>
              <a:buSzPts val="1600"/>
              <a:buNone/>
              <a:defRPr sz="1600"/>
            </a:lvl9pPr>
          </a:lstStyle>
          <a:p>
            <a:endParaRPr/>
          </a:p>
        </p:txBody>
      </p:sp>
      <p:sp>
        <p:nvSpPr>
          <p:cNvPr id="59" name="Google Shape;59;p6"/>
          <p:cNvSpPr txBox="1">
            <a:spLocks noGrp="1"/>
          </p:cNvSpPr>
          <p:nvPr>
            <p:ph type="body" idx="2"/>
          </p:nvPr>
        </p:nvSpPr>
        <p:spPr>
          <a:xfrm>
            <a:off x="495300" y="4990648"/>
            <a:ext cx="7440011" cy="702582"/>
          </a:xfrm>
          <a:prstGeom prst="rect">
            <a:avLst/>
          </a:prstGeom>
          <a:noFill/>
          <a:ln>
            <a:noFill/>
          </a:ln>
        </p:spPr>
        <p:txBody>
          <a:bodyPr spcFirstLastPara="1" wrap="square" lIns="0" tIns="0" rIns="0" bIns="0" anchor="t" anchorCtr="0">
            <a:noAutofit/>
          </a:bodyPr>
          <a:lstStyle>
            <a:lvl1pPr marL="457200" lvl="0" indent="-368300" algn="l">
              <a:lnSpc>
                <a:spcPct val="95000"/>
              </a:lnSpc>
              <a:spcBef>
                <a:spcPts val="800"/>
              </a:spcBef>
              <a:spcAft>
                <a:spcPts val="0"/>
              </a:spcAft>
              <a:buClr>
                <a:schemeClr val="dk1"/>
              </a:buClr>
              <a:buSzPts val="2200"/>
              <a:buChar char="​"/>
              <a:defRPr>
                <a:solidFill>
                  <a:schemeClr val="dk1"/>
                </a:solidFill>
                <a:latin typeface="Calibri"/>
                <a:ea typeface="Calibri"/>
                <a:cs typeface="Calibri"/>
                <a:sym typeface="Calibri"/>
              </a:defRPr>
            </a:lvl1pPr>
            <a:lvl2pPr marL="914400" lvl="1" indent="-342900" algn="l">
              <a:lnSpc>
                <a:spcPct val="95000"/>
              </a:lnSpc>
              <a:spcBef>
                <a:spcPts val="600"/>
              </a:spcBef>
              <a:spcAft>
                <a:spcPts val="0"/>
              </a:spcAft>
              <a:buSzPts val="1800"/>
              <a:buChar char="•"/>
              <a:defRPr/>
            </a:lvl2pPr>
            <a:lvl3pPr marL="1371600" lvl="2" indent="-342900" algn="l">
              <a:lnSpc>
                <a:spcPct val="95000"/>
              </a:lnSpc>
              <a:spcBef>
                <a:spcPts val="600"/>
              </a:spcBef>
              <a:spcAft>
                <a:spcPts val="0"/>
              </a:spcAft>
              <a:buSzPts val="1800"/>
              <a:buChar char="​"/>
              <a:defRPr/>
            </a:lvl3pPr>
            <a:lvl4pPr marL="1828800" lvl="3" indent="-342900" algn="l">
              <a:lnSpc>
                <a:spcPct val="95000"/>
              </a:lnSpc>
              <a:spcBef>
                <a:spcPts val="600"/>
              </a:spcBef>
              <a:spcAft>
                <a:spcPts val="0"/>
              </a:spcAft>
              <a:buClr>
                <a:schemeClr val="dk1"/>
              </a:buClr>
              <a:buSzPts val="1800"/>
              <a:buChar char="−"/>
              <a:defRPr/>
            </a:lvl4pPr>
            <a:lvl5pPr marL="2286000" lvl="4" indent="-342900" algn="l">
              <a:lnSpc>
                <a:spcPct val="95000"/>
              </a:lnSpc>
              <a:spcBef>
                <a:spcPts val="600"/>
              </a:spcBef>
              <a:spcAft>
                <a:spcPts val="0"/>
              </a:spcAft>
              <a:buClr>
                <a:schemeClr val="dk1"/>
              </a:buClr>
              <a:buSzPts val="1800"/>
              <a:buChar char="•"/>
              <a:defRPr/>
            </a:lvl5pPr>
            <a:lvl6pPr marL="2743200" lvl="5" indent="-342900" algn="l">
              <a:lnSpc>
                <a:spcPct val="95000"/>
              </a:lnSpc>
              <a:spcBef>
                <a:spcPts val="600"/>
              </a:spcBef>
              <a:spcAft>
                <a:spcPts val="0"/>
              </a:spcAft>
              <a:buClr>
                <a:schemeClr val="dk1"/>
              </a:buClr>
              <a:buSzPts val="1800"/>
              <a:buChar char="−"/>
              <a:defRPr/>
            </a:lvl6pPr>
            <a:lvl7pPr marL="3200400" lvl="6" indent="-342900" algn="l">
              <a:lnSpc>
                <a:spcPct val="95000"/>
              </a:lnSpc>
              <a:spcBef>
                <a:spcPts val="600"/>
              </a:spcBef>
              <a:spcAft>
                <a:spcPts val="0"/>
              </a:spcAft>
              <a:buClr>
                <a:schemeClr val="dk1"/>
              </a:buClr>
              <a:buSzPts val="1800"/>
              <a:buChar char="−"/>
              <a:defRPr/>
            </a:lvl7pPr>
            <a:lvl8pPr marL="3657600" lvl="7" indent="-342900" algn="l">
              <a:lnSpc>
                <a:spcPct val="95000"/>
              </a:lnSpc>
              <a:spcBef>
                <a:spcPts val="600"/>
              </a:spcBef>
              <a:spcAft>
                <a:spcPts val="0"/>
              </a:spcAft>
              <a:buClr>
                <a:schemeClr val="dk1"/>
              </a:buClr>
              <a:buSzPts val="1800"/>
              <a:buChar char="−"/>
              <a:defRPr/>
            </a:lvl8pPr>
            <a:lvl9pPr marL="4114800" lvl="8" indent="-342900" algn="l">
              <a:lnSpc>
                <a:spcPct val="95000"/>
              </a:lnSpc>
              <a:spcBef>
                <a:spcPts val="600"/>
              </a:spcBef>
              <a:spcAft>
                <a:spcPts val="600"/>
              </a:spcAft>
              <a:buClr>
                <a:schemeClr val="dk1"/>
              </a:buClr>
              <a:buSzPts val="1800"/>
              <a:buChar char="−"/>
              <a:defRPr/>
            </a:lvl9pPr>
          </a:lstStyle>
          <a:p>
            <a:endParaRPr/>
          </a:p>
        </p:txBody>
      </p:sp>
      <p:sp>
        <p:nvSpPr>
          <p:cNvPr id="60" name="Google Shape;60;p6"/>
          <p:cNvSpPr txBox="1">
            <a:spLocks noGrp="1"/>
          </p:cNvSpPr>
          <p:nvPr>
            <p:ph type="dt" idx="10"/>
          </p:nvPr>
        </p:nvSpPr>
        <p:spPr>
          <a:xfrm>
            <a:off x="381000" y="7386865"/>
            <a:ext cx="27432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61" name="Google Shape;61;p6"/>
          <p:cNvPicPr preferRelativeResize="0"/>
          <p:nvPr/>
        </p:nvPicPr>
        <p:blipFill rotWithShape="1">
          <a:blip r:embed="rId3">
            <a:alphaModFix/>
          </a:blip>
          <a:srcRect l="8186" t="19533" r="8101" b="19620"/>
          <a:stretch/>
        </p:blipFill>
        <p:spPr>
          <a:xfrm>
            <a:off x="353112" y="5795737"/>
            <a:ext cx="2186147" cy="66764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1 subhead">
  <p:cSld name="Two Content, 1 subhead">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495300" y="0"/>
            <a:ext cx="11315700" cy="107405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55565A"/>
              </a:buClr>
              <a:buSzPts val="3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body" idx="1"/>
          </p:nvPr>
        </p:nvSpPr>
        <p:spPr>
          <a:xfrm>
            <a:off x="495300" y="1825625"/>
            <a:ext cx="5524500" cy="4079875"/>
          </a:xfrm>
          <a:prstGeom prst="rect">
            <a:avLst/>
          </a:prstGeom>
          <a:noFill/>
          <a:ln>
            <a:noFill/>
          </a:ln>
        </p:spPr>
        <p:txBody>
          <a:bodyPr spcFirstLastPara="1" wrap="square" lIns="0" tIns="0" rIns="0" bIns="0" anchor="t" anchorCtr="0">
            <a:noAutofit/>
          </a:bodyPr>
          <a:lstStyle>
            <a:lvl1pPr marL="457200" lvl="0" indent="-368300" algn="l">
              <a:lnSpc>
                <a:spcPct val="95000"/>
              </a:lnSpc>
              <a:spcBef>
                <a:spcPts val="800"/>
              </a:spcBef>
              <a:spcAft>
                <a:spcPts val="0"/>
              </a:spcAft>
              <a:buClr>
                <a:schemeClr val="dk2"/>
              </a:buClr>
              <a:buSzPts val="2200"/>
              <a:buChar char="​"/>
              <a:defRPr/>
            </a:lvl1pPr>
            <a:lvl2pPr marL="914400" lvl="1" indent="-342900" algn="l">
              <a:lnSpc>
                <a:spcPct val="95000"/>
              </a:lnSpc>
              <a:spcBef>
                <a:spcPts val="600"/>
              </a:spcBef>
              <a:spcAft>
                <a:spcPts val="0"/>
              </a:spcAft>
              <a:buSzPts val="1800"/>
              <a:buChar char="•"/>
              <a:defRPr/>
            </a:lvl2pPr>
            <a:lvl3pPr marL="1371600" lvl="2" indent="-342900" algn="l">
              <a:lnSpc>
                <a:spcPct val="95000"/>
              </a:lnSpc>
              <a:spcBef>
                <a:spcPts val="600"/>
              </a:spcBef>
              <a:spcAft>
                <a:spcPts val="0"/>
              </a:spcAft>
              <a:buSzPts val="1800"/>
              <a:buChar char="​"/>
              <a:defRPr/>
            </a:lvl3pPr>
            <a:lvl4pPr marL="1828800" lvl="3" indent="-342900" algn="l">
              <a:lnSpc>
                <a:spcPct val="95000"/>
              </a:lnSpc>
              <a:spcBef>
                <a:spcPts val="600"/>
              </a:spcBef>
              <a:spcAft>
                <a:spcPts val="0"/>
              </a:spcAft>
              <a:buClr>
                <a:schemeClr val="dk1"/>
              </a:buClr>
              <a:buSzPts val="1800"/>
              <a:buChar char="−"/>
              <a:defRPr/>
            </a:lvl4pPr>
            <a:lvl5pPr marL="2286000" lvl="4" indent="-342900" algn="l">
              <a:lnSpc>
                <a:spcPct val="95000"/>
              </a:lnSpc>
              <a:spcBef>
                <a:spcPts val="600"/>
              </a:spcBef>
              <a:spcAft>
                <a:spcPts val="0"/>
              </a:spcAft>
              <a:buClr>
                <a:schemeClr val="dk1"/>
              </a:buClr>
              <a:buSzPts val="1800"/>
              <a:buChar char="•"/>
              <a:defRPr/>
            </a:lvl5pPr>
            <a:lvl6pPr marL="2743200" lvl="5" indent="-342900" algn="l">
              <a:lnSpc>
                <a:spcPct val="95000"/>
              </a:lnSpc>
              <a:spcBef>
                <a:spcPts val="600"/>
              </a:spcBef>
              <a:spcAft>
                <a:spcPts val="0"/>
              </a:spcAft>
              <a:buClr>
                <a:schemeClr val="dk1"/>
              </a:buClr>
              <a:buSzPts val="1800"/>
              <a:buChar char="−"/>
              <a:defRPr/>
            </a:lvl6pPr>
            <a:lvl7pPr marL="3200400" lvl="6" indent="-342900" algn="l">
              <a:lnSpc>
                <a:spcPct val="95000"/>
              </a:lnSpc>
              <a:spcBef>
                <a:spcPts val="600"/>
              </a:spcBef>
              <a:spcAft>
                <a:spcPts val="0"/>
              </a:spcAft>
              <a:buClr>
                <a:schemeClr val="dk1"/>
              </a:buClr>
              <a:buSzPts val="1800"/>
              <a:buChar char="−"/>
              <a:defRPr/>
            </a:lvl7pPr>
            <a:lvl8pPr marL="3657600" lvl="7" indent="-342900" algn="l">
              <a:lnSpc>
                <a:spcPct val="95000"/>
              </a:lnSpc>
              <a:spcBef>
                <a:spcPts val="600"/>
              </a:spcBef>
              <a:spcAft>
                <a:spcPts val="0"/>
              </a:spcAft>
              <a:buClr>
                <a:schemeClr val="dk1"/>
              </a:buClr>
              <a:buSzPts val="1800"/>
              <a:buChar char="−"/>
              <a:defRPr/>
            </a:lvl8pPr>
            <a:lvl9pPr marL="4114800" lvl="8" indent="-342900" algn="l">
              <a:lnSpc>
                <a:spcPct val="95000"/>
              </a:lnSpc>
              <a:spcBef>
                <a:spcPts val="600"/>
              </a:spcBef>
              <a:spcAft>
                <a:spcPts val="600"/>
              </a:spcAft>
              <a:buClr>
                <a:schemeClr val="dk1"/>
              </a:buClr>
              <a:buSzPts val="1800"/>
              <a:buChar char="−"/>
              <a:defRPr/>
            </a:lvl9pPr>
          </a:lstStyle>
          <a:p>
            <a:endParaRPr/>
          </a:p>
        </p:txBody>
      </p:sp>
      <p:sp>
        <p:nvSpPr>
          <p:cNvPr id="65" name="Google Shape;65;p7"/>
          <p:cNvSpPr txBox="1">
            <a:spLocks noGrp="1"/>
          </p:cNvSpPr>
          <p:nvPr>
            <p:ph type="body" idx="2"/>
          </p:nvPr>
        </p:nvSpPr>
        <p:spPr>
          <a:xfrm>
            <a:off x="6172200" y="1825625"/>
            <a:ext cx="5660572" cy="4079875"/>
          </a:xfrm>
          <a:prstGeom prst="rect">
            <a:avLst/>
          </a:prstGeom>
          <a:noFill/>
          <a:ln>
            <a:noFill/>
          </a:ln>
        </p:spPr>
        <p:txBody>
          <a:bodyPr spcFirstLastPara="1" wrap="square" lIns="0" tIns="0" rIns="0" bIns="0" anchor="t" anchorCtr="0">
            <a:noAutofit/>
          </a:bodyPr>
          <a:lstStyle>
            <a:lvl1pPr marL="457200" lvl="0" indent="-368300" algn="l">
              <a:lnSpc>
                <a:spcPct val="95000"/>
              </a:lnSpc>
              <a:spcBef>
                <a:spcPts val="800"/>
              </a:spcBef>
              <a:spcAft>
                <a:spcPts val="0"/>
              </a:spcAft>
              <a:buClr>
                <a:schemeClr val="dk2"/>
              </a:buClr>
              <a:buSzPts val="2200"/>
              <a:buChar char="​"/>
              <a:defRPr/>
            </a:lvl1pPr>
            <a:lvl2pPr marL="914400" lvl="1" indent="-342900" algn="l">
              <a:lnSpc>
                <a:spcPct val="95000"/>
              </a:lnSpc>
              <a:spcBef>
                <a:spcPts val="600"/>
              </a:spcBef>
              <a:spcAft>
                <a:spcPts val="0"/>
              </a:spcAft>
              <a:buSzPts val="1800"/>
              <a:buChar char="•"/>
              <a:defRPr/>
            </a:lvl2pPr>
            <a:lvl3pPr marL="1371600" lvl="2" indent="-342900" algn="l">
              <a:lnSpc>
                <a:spcPct val="95000"/>
              </a:lnSpc>
              <a:spcBef>
                <a:spcPts val="600"/>
              </a:spcBef>
              <a:spcAft>
                <a:spcPts val="0"/>
              </a:spcAft>
              <a:buSzPts val="1800"/>
              <a:buChar char="​"/>
              <a:defRPr/>
            </a:lvl3pPr>
            <a:lvl4pPr marL="1828800" lvl="3" indent="-342900" algn="l">
              <a:lnSpc>
                <a:spcPct val="95000"/>
              </a:lnSpc>
              <a:spcBef>
                <a:spcPts val="600"/>
              </a:spcBef>
              <a:spcAft>
                <a:spcPts val="0"/>
              </a:spcAft>
              <a:buClr>
                <a:schemeClr val="dk1"/>
              </a:buClr>
              <a:buSzPts val="1800"/>
              <a:buChar char="−"/>
              <a:defRPr/>
            </a:lvl4pPr>
            <a:lvl5pPr marL="2286000" lvl="4" indent="-342900" algn="l">
              <a:lnSpc>
                <a:spcPct val="95000"/>
              </a:lnSpc>
              <a:spcBef>
                <a:spcPts val="600"/>
              </a:spcBef>
              <a:spcAft>
                <a:spcPts val="0"/>
              </a:spcAft>
              <a:buClr>
                <a:schemeClr val="dk1"/>
              </a:buClr>
              <a:buSzPts val="1800"/>
              <a:buChar char="•"/>
              <a:defRPr/>
            </a:lvl5pPr>
            <a:lvl6pPr marL="2743200" lvl="5" indent="-342900" algn="l">
              <a:lnSpc>
                <a:spcPct val="95000"/>
              </a:lnSpc>
              <a:spcBef>
                <a:spcPts val="600"/>
              </a:spcBef>
              <a:spcAft>
                <a:spcPts val="0"/>
              </a:spcAft>
              <a:buClr>
                <a:schemeClr val="dk1"/>
              </a:buClr>
              <a:buSzPts val="1800"/>
              <a:buChar char="−"/>
              <a:defRPr/>
            </a:lvl6pPr>
            <a:lvl7pPr marL="3200400" lvl="6" indent="-342900" algn="l">
              <a:lnSpc>
                <a:spcPct val="95000"/>
              </a:lnSpc>
              <a:spcBef>
                <a:spcPts val="600"/>
              </a:spcBef>
              <a:spcAft>
                <a:spcPts val="0"/>
              </a:spcAft>
              <a:buClr>
                <a:schemeClr val="dk1"/>
              </a:buClr>
              <a:buSzPts val="1800"/>
              <a:buChar char="−"/>
              <a:defRPr/>
            </a:lvl7pPr>
            <a:lvl8pPr marL="3657600" lvl="7" indent="-342900" algn="l">
              <a:lnSpc>
                <a:spcPct val="95000"/>
              </a:lnSpc>
              <a:spcBef>
                <a:spcPts val="600"/>
              </a:spcBef>
              <a:spcAft>
                <a:spcPts val="0"/>
              </a:spcAft>
              <a:buClr>
                <a:schemeClr val="dk1"/>
              </a:buClr>
              <a:buSzPts val="1800"/>
              <a:buChar char="−"/>
              <a:defRPr/>
            </a:lvl8pPr>
            <a:lvl9pPr marL="4114800" lvl="8" indent="-342900" algn="l">
              <a:lnSpc>
                <a:spcPct val="95000"/>
              </a:lnSpc>
              <a:spcBef>
                <a:spcPts val="600"/>
              </a:spcBef>
              <a:spcAft>
                <a:spcPts val="600"/>
              </a:spcAft>
              <a:buClr>
                <a:schemeClr val="dk1"/>
              </a:buClr>
              <a:buSzPts val="1800"/>
              <a:buChar char="−"/>
              <a:defRPr/>
            </a:lvl9pPr>
          </a:lstStyle>
          <a:p>
            <a:endParaRPr/>
          </a:p>
        </p:txBody>
      </p:sp>
      <p:sp>
        <p:nvSpPr>
          <p:cNvPr id="66" name="Google Shape;66;p7"/>
          <p:cNvSpPr txBox="1">
            <a:spLocks noGrp="1"/>
          </p:cNvSpPr>
          <p:nvPr>
            <p:ph type="dt" idx="10"/>
          </p:nvPr>
        </p:nvSpPr>
        <p:spPr>
          <a:xfrm>
            <a:off x="381000" y="7386865"/>
            <a:ext cx="27432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7"/>
          <p:cNvSpPr txBox="1">
            <a:spLocks noGrp="1"/>
          </p:cNvSpPr>
          <p:nvPr>
            <p:ph type="ftr" idx="11"/>
          </p:nvPr>
        </p:nvSpPr>
        <p:spPr>
          <a:xfrm>
            <a:off x="5295900" y="6486982"/>
            <a:ext cx="5924549"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7"/>
          <p:cNvSpPr txBox="1">
            <a:spLocks noGrp="1"/>
          </p:cNvSpPr>
          <p:nvPr>
            <p:ph type="sldNum" idx="12"/>
          </p:nvPr>
        </p:nvSpPr>
        <p:spPr>
          <a:xfrm>
            <a:off x="11264900" y="6486982"/>
            <a:ext cx="542472"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7"/>
          <p:cNvSpPr txBox="1">
            <a:spLocks noGrp="1"/>
          </p:cNvSpPr>
          <p:nvPr>
            <p:ph type="body" idx="3"/>
          </p:nvPr>
        </p:nvSpPr>
        <p:spPr>
          <a:xfrm>
            <a:off x="495300" y="1118282"/>
            <a:ext cx="11315700" cy="492125"/>
          </a:xfrm>
          <a:prstGeom prst="rect">
            <a:avLst/>
          </a:prstGeom>
          <a:noFill/>
          <a:ln>
            <a:noFill/>
          </a:ln>
        </p:spPr>
        <p:txBody>
          <a:bodyPr spcFirstLastPara="1" wrap="square" lIns="0" tIns="0" rIns="0" bIns="0" anchor="t" anchorCtr="0">
            <a:noAutofit/>
          </a:bodyPr>
          <a:lstStyle>
            <a:lvl1pPr marL="457200" lvl="0" indent="-393700" algn="l">
              <a:lnSpc>
                <a:spcPct val="95000"/>
              </a:lnSpc>
              <a:spcBef>
                <a:spcPts val="800"/>
              </a:spcBef>
              <a:spcAft>
                <a:spcPts val="0"/>
              </a:spcAft>
              <a:buClr>
                <a:schemeClr val="accent4"/>
              </a:buClr>
              <a:buSzPts val="2600"/>
              <a:buChar char="​"/>
              <a:defRPr sz="2600">
                <a:solidFill>
                  <a:schemeClr val="accent4"/>
                </a:solidFill>
              </a:defRPr>
            </a:lvl1pPr>
            <a:lvl2pPr marL="914400" lvl="1" indent="-342900" algn="l">
              <a:lnSpc>
                <a:spcPct val="95000"/>
              </a:lnSpc>
              <a:spcBef>
                <a:spcPts val="600"/>
              </a:spcBef>
              <a:spcAft>
                <a:spcPts val="0"/>
              </a:spcAft>
              <a:buSzPts val="1800"/>
              <a:buChar char="•"/>
              <a:defRPr/>
            </a:lvl2pPr>
            <a:lvl3pPr marL="1371600" lvl="2" indent="-342900" algn="l">
              <a:lnSpc>
                <a:spcPct val="95000"/>
              </a:lnSpc>
              <a:spcBef>
                <a:spcPts val="600"/>
              </a:spcBef>
              <a:spcAft>
                <a:spcPts val="0"/>
              </a:spcAft>
              <a:buSzPts val="1800"/>
              <a:buChar char="​"/>
              <a:defRPr/>
            </a:lvl3pPr>
            <a:lvl4pPr marL="1828800" lvl="3" indent="-342900" algn="l">
              <a:lnSpc>
                <a:spcPct val="95000"/>
              </a:lnSpc>
              <a:spcBef>
                <a:spcPts val="600"/>
              </a:spcBef>
              <a:spcAft>
                <a:spcPts val="0"/>
              </a:spcAft>
              <a:buClr>
                <a:schemeClr val="dk1"/>
              </a:buClr>
              <a:buSzPts val="1800"/>
              <a:buChar char="−"/>
              <a:defRPr/>
            </a:lvl4pPr>
            <a:lvl5pPr marL="2286000" lvl="4" indent="-342900" algn="l">
              <a:lnSpc>
                <a:spcPct val="95000"/>
              </a:lnSpc>
              <a:spcBef>
                <a:spcPts val="600"/>
              </a:spcBef>
              <a:spcAft>
                <a:spcPts val="0"/>
              </a:spcAft>
              <a:buClr>
                <a:schemeClr val="dk1"/>
              </a:buClr>
              <a:buSzPts val="1800"/>
              <a:buChar char="•"/>
              <a:defRPr/>
            </a:lvl5pPr>
            <a:lvl6pPr marL="2743200" lvl="5" indent="-342900" algn="l">
              <a:lnSpc>
                <a:spcPct val="95000"/>
              </a:lnSpc>
              <a:spcBef>
                <a:spcPts val="600"/>
              </a:spcBef>
              <a:spcAft>
                <a:spcPts val="0"/>
              </a:spcAft>
              <a:buClr>
                <a:schemeClr val="dk1"/>
              </a:buClr>
              <a:buSzPts val="1800"/>
              <a:buChar char="−"/>
              <a:defRPr/>
            </a:lvl6pPr>
            <a:lvl7pPr marL="3200400" lvl="6" indent="-342900" algn="l">
              <a:lnSpc>
                <a:spcPct val="95000"/>
              </a:lnSpc>
              <a:spcBef>
                <a:spcPts val="600"/>
              </a:spcBef>
              <a:spcAft>
                <a:spcPts val="0"/>
              </a:spcAft>
              <a:buClr>
                <a:schemeClr val="dk1"/>
              </a:buClr>
              <a:buSzPts val="1800"/>
              <a:buChar char="−"/>
              <a:defRPr/>
            </a:lvl7pPr>
            <a:lvl8pPr marL="3657600" lvl="7" indent="-342900" algn="l">
              <a:lnSpc>
                <a:spcPct val="95000"/>
              </a:lnSpc>
              <a:spcBef>
                <a:spcPts val="600"/>
              </a:spcBef>
              <a:spcAft>
                <a:spcPts val="0"/>
              </a:spcAft>
              <a:buClr>
                <a:schemeClr val="dk1"/>
              </a:buClr>
              <a:buSzPts val="1800"/>
              <a:buChar char="−"/>
              <a:defRPr/>
            </a:lvl8pPr>
            <a:lvl9pPr marL="4114800" lvl="8" indent="-342900" algn="l">
              <a:lnSpc>
                <a:spcPct val="95000"/>
              </a:lnSpc>
              <a:spcBef>
                <a:spcPts val="600"/>
              </a:spcBef>
              <a:spcAft>
                <a:spcPts val="60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2 subheads">
  <p:cSld name="Two Content, 2 subheads">
    <p:spTree>
      <p:nvGrpSpPr>
        <p:cNvPr id="1" name="Shape 70"/>
        <p:cNvGrpSpPr/>
        <p:nvPr/>
      </p:nvGrpSpPr>
      <p:grpSpPr>
        <a:xfrm>
          <a:off x="0" y="0"/>
          <a:ext cx="0" cy="0"/>
          <a:chOff x="0" y="0"/>
          <a:chExt cx="0" cy="0"/>
        </a:xfrm>
      </p:grpSpPr>
      <p:sp>
        <p:nvSpPr>
          <p:cNvPr id="71" name="Google Shape;71;p8"/>
          <p:cNvSpPr txBox="1">
            <a:spLocks noGrp="1"/>
          </p:cNvSpPr>
          <p:nvPr>
            <p:ph type="title"/>
          </p:nvPr>
        </p:nvSpPr>
        <p:spPr>
          <a:xfrm>
            <a:off x="495300" y="0"/>
            <a:ext cx="11315700" cy="107405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55565A"/>
              </a:buClr>
              <a:buSzPts val="3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8"/>
          <p:cNvSpPr txBox="1">
            <a:spLocks noGrp="1"/>
          </p:cNvSpPr>
          <p:nvPr>
            <p:ph type="body" idx="1"/>
          </p:nvPr>
        </p:nvSpPr>
        <p:spPr>
          <a:xfrm>
            <a:off x="495300" y="1825625"/>
            <a:ext cx="5524500" cy="4079875"/>
          </a:xfrm>
          <a:prstGeom prst="rect">
            <a:avLst/>
          </a:prstGeom>
          <a:noFill/>
          <a:ln>
            <a:noFill/>
          </a:ln>
        </p:spPr>
        <p:txBody>
          <a:bodyPr spcFirstLastPara="1" wrap="square" lIns="0" tIns="0" rIns="0" bIns="0" anchor="t" anchorCtr="0">
            <a:noAutofit/>
          </a:bodyPr>
          <a:lstStyle>
            <a:lvl1pPr marL="457200" lvl="0" indent="-368300" algn="l">
              <a:lnSpc>
                <a:spcPct val="95000"/>
              </a:lnSpc>
              <a:spcBef>
                <a:spcPts val="800"/>
              </a:spcBef>
              <a:spcAft>
                <a:spcPts val="0"/>
              </a:spcAft>
              <a:buClr>
                <a:schemeClr val="dk2"/>
              </a:buClr>
              <a:buSzPts val="2200"/>
              <a:buChar char="​"/>
              <a:defRPr/>
            </a:lvl1pPr>
            <a:lvl2pPr marL="914400" lvl="1" indent="-342900" algn="l">
              <a:lnSpc>
                <a:spcPct val="95000"/>
              </a:lnSpc>
              <a:spcBef>
                <a:spcPts val="600"/>
              </a:spcBef>
              <a:spcAft>
                <a:spcPts val="0"/>
              </a:spcAft>
              <a:buSzPts val="1800"/>
              <a:buChar char="•"/>
              <a:defRPr/>
            </a:lvl2pPr>
            <a:lvl3pPr marL="1371600" lvl="2" indent="-342900" algn="l">
              <a:lnSpc>
                <a:spcPct val="95000"/>
              </a:lnSpc>
              <a:spcBef>
                <a:spcPts val="600"/>
              </a:spcBef>
              <a:spcAft>
                <a:spcPts val="0"/>
              </a:spcAft>
              <a:buSzPts val="1800"/>
              <a:buChar char="​"/>
              <a:defRPr/>
            </a:lvl3pPr>
            <a:lvl4pPr marL="1828800" lvl="3" indent="-342900" algn="l">
              <a:lnSpc>
                <a:spcPct val="95000"/>
              </a:lnSpc>
              <a:spcBef>
                <a:spcPts val="600"/>
              </a:spcBef>
              <a:spcAft>
                <a:spcPts val="0"/>
              </a:spcAft>
              <a:buClr>
                <a:schemeClr val="dk1"/>
              </a:buClr>
              <a:buSzPts val="1800"/>
              <a:buChar char="−"/>
              <a:defRPr/>
            </a:lvl4pPr>
            <a:lvl5pPr marL="2286000" lvl="4" indent="-342900" algn="l">
              <a:lnSpc>
                <a:spcPct val="95000"/>
              </a:lnSpc>
              <a:spcBef>
                <a:spcPts val="600"/>
              </a:spcBef>
              <a:spcAft>
                <a:spcPts val="0"/>
              </a:spcAft>
              <a:buClr>
                <a:schemeClr val="dk1"/>
              </a:buClr>
              <a:buSzPts val="1800"/>
              <a:buChar char="•"/>
              <a:defRPr/>
            </a:lvl5pPr>
            <a:lvl6pPr marL="2743200" lvl="5" indent="-342900" algn="l">
              <a:lnSpc>
                <a:spcPct val="95000"/>
              </a:lnSpc>
              <a:spcBef>
                <a:spcPts val="600"/>
              </a:spcBef>
              <a:spcAft>
                <a:spcPts val="0"/>
              </a:spcAft>
              <a:buClr>
                <a:schemeClr val="dk1"/>
              </a:buClr>
              <a:buSzPts val="1800"/>
              <a:buChar char="−"/>
              <a:defRPr/>
            </a:lvl6pPr>
            <a:lvl7pPr marL="3200400" lvl="6" indent="-342900" algn="l">
              <a:lnSpc>
                <a:spcPct val="95000"/>
              </a:lnSpc>
              <a:spcBef>
                <a:spcPts val="600"/>
              </a:spcBef>
              <a:spcAft>
                <a:spcPts val="0"/>
              </a:spcAft>
              <a:buClr>
                <a:schemeClr val="dk1"/>
              </a:buClr>
              <a:buSzPts val="1800"/>
              <a:buChar char="−"/>
              <a:defRPr/>
            </a:lvl7pPr>
            <a:lvl8pPr marL="3657600" lvl="7" indent="-342900" algn="l">
              <a:lnSpc>
                <a:spcPct val="95000"/>
              </a:lnSpc>
              <a:spcBef>
                <a:spcPts val="600"/>
              </a:spcBef>
              <a:spcAft>
                <a:spcPts val="0"/>
              </a:spcAft>
              <a:buClr>
                <a:schemeClr val="dk1"/>
              </a:buClr>
              <a:buSzPts val="1800"/>
              <a:buChar char="−"/>
              <a:defRPr/>
            </a:lvl8pPr>
            <a:lvl9pPr marL="4114800" lvl="8" indent="-342900" algn="l">
              <a:lnSpc>
                <a:spcPct val="95000"/>
              </a:lnSpc>
              <a:spcBef>
                <a:spcPts val="600"/>
              </a:spcBef>
              <a:spcAft>
                <a:spcPts val="600"/>
              </a:spcAft>
              <a:buClr>
                <a:schemeClr val="dk1"/>
              </a:buClr>
              <a:buSzPts val="1800"/>
              <a:buChar char="−"/>
              <a:defRPr/>
            </a:lvl9pPr>
          </a:lstStyle>
          <a:p>
            <a:endParaRPr/>
          </a:p>
        </p:txBody>
      </p:sp>
      <p:sp>
        <p:nvSpPr>
          <p:cNvPr id="73" name="Google Shape;73;p8"/>
          <p:cNvSpPr txBox="1">
            <a:spLocks noGrp="1"/>
          </p:cNvSpPr>
          <p:nvPr>
            <p:ph type="body" idx="2"/>
          </p:nvPr>
        </p:nvSpPr>
        <p:spPr>
          <a:xfrm>
            <a:off x="6172200" y="1825625"/>
            <a:ext cx="5660572" cy="4079875"/>
          </a:xfrm>
          <a:prstGeom prst="rect">
            <a:avLst/>
          </a:prstGeom>
          <a:noFill/>
          <a:ln>
            <a:noFill/>
          </a:ln>
        </p:spPr>
        <p:txBody>
          <a:bodyPr spcFirstLastPara="1" wrap="square" lIns="0" tIns="0" rIns="0" bIns="0" anchor="t" anchorCtr="0">
            <a:noAutofit/>
          </a:bodyPr>
          <a:lstStyle>
            <a:lvl1pPr marL="457200" lvl="0" indent="-368300" algn="l">
              <a:lnSpc>
                <a:spcPct val="95000"/>
              </a:lnSpc>
              <a:spcBef>
                <a:spcPts val="800"/>
              </a:spcBef>
              <a:spcAft>
                <a:spcPts val="0"/>
              </a:spcAft>
              <a:buClr>
                <a:schemeClr val="dk2"/>
              </a:buClr>
              <a:buSzPts val="2200"/>
              <a:buChar char="​"/>
              <a:defRPr/>
            </a:lvl1pPr>
            <a:lvl2pPr marL="914400" lvl="1" indent="-342900" algn="l">
              <a:lnSpc>
                <a:spcPct val="95000"/>
              </a:lnSpc>
              <a:spcBef>
                <a:spcPts val="600"/>
              </a:spcBef>
              <a:spcAft>
                <a:spcPts val="0"/>
              </a:spcAft>
              <a:buSzPts val="1800"/>
              <a:buChar char="•"/>
              <a:defRPr/>
            </a:lvl2pPr>
            <a:lvl3pPr marL="1371600" lvl="2" indent="-342900" algn="l">
              <a:lnSpc>
                <a:spcPct val="95000"/>
              </a:lnSpc>
              <a:spcBef>
                <a:spcPts val="600"/>
              </a:spcBef>
              <a:spcAft>
                <a:spcPts val="0"/>
              </a:spcAft>
              <a:buSzPts val="1800"/>
              <a:buChar char="​"/>
              <a:defRPr/>
            </a:lvl3pPr>
            <a:lvl4pPr marL="1828800" lvl="3" indent="-342900" algn="l">
              <a:lnSpc>
                <a:spcPct val="95000"/>
              </a:lnSpc>
              <a:spcBef>
                <a:spcPts val="600"/>
              </a:spcBef>
              <a:spcAft>
                <a:spcPts val="0"/>
              </a:spcAft>
              <a:buClr>
                <a:schemeClr val="dk1"/>
              </a:buClr>
              <a:buSzPts val="1800"/>
              <a:buChar char="−"/>
              <a:defRPr/>
            </a:lvl4pPr>
            <a:lvl5pPr marL="2286000" lvl="4" indent="-342900" algn="l">
              <a:lnSpc>
                <a:spcPct val="95000"/>
              </a:lnSpc>
              <a:spcBef>
                <a:spcPts val="600"/>
              </a:spcBef>
              <a:spcAft>
                <a:spcPts val="0"/>
              </a:spcAft>
              <a:buClr>
                <a:schemeClr val="dk1"/>
              </a:buClr>
              <a:buSzPts val="1800"/>
              <a:buChar char="•"/>
              <a:defRPr/>
            </a:lvl5pPr>
            <a:lvl6pPr marL="2743200" lvl="5" indent="-342900" algn="l">
              <a:lnSpc>
                <a:spcPct val="95000"/>
              </a:lnSpc>
              <a:spcBef>
                <a:spcPts val="600"/>
              </a:spcBef>
              <a:spcAft>
                <a:spcPts val="0"/>
              </a:spcAft>
              <a:buClr>
                <a:schemeClr val="dk1"/>
              </a:buClr>
              <a:buSzPts val="1800"/>
              <a:buChar char="−"/>
              <a:defRPr/>
            </a:lvl6pPr>
            <a:lvl7pPr marL="3200400" lvl="6" indent="-342900" algn="l">
              <a:lnSpc>
                <a:spcPct val="95000"/>
              </a:lnSpc>
              <a:spcBef>
                <a:spcPts val="600"/>
              </a:spcBef>
              <a:spcAft>
                <a:spcPts val="0"/>
              </a:spcAft>
              <a:buClr>
                <a:schemeClr val="dk1"/>
              </a:buClr>
              <a:buSzPts val="1800"/>
              <a:buChar char="−"/>
              <a:defRPr/>
            </a:lvl7pPr>
            <a:lvl8pPr marL="3657600" lvl="7" indent="-342900" algn="l">
              <a:lnSpc>
                <a:spcPct val="95000"/>
              </a:lnSpc>
              <a:spcBef>
                <a:spcPts val="600"/>
              </a:spcBef>
              <a:spcAft>
                <a:spcPts val="0"/>
              </a:spcAft>
              <a:buClr>
                <a:schemeClr val="dk1"/>
              </a:buClr>
              <a:buSzPts val="1800"/>
              <a:buChar char="−"/>
              <a:defRPr/>
            </a:lvl8pPr>
            <a:lvl9pPr marL="4114800" lvl="8" indent="-342900" algn="l">
              <a:lnSpc>
                <a:spcPct val="95000"/>
              </a:lnSpc>
              <a:spcBef>
                <a:spcPts val="600"/>
              </a:spcBef>
              <a:spcAft>
                <a:spcPts val="600"/>
              </a:spcAft>
              <a:buClr>
                <a:schemeClr val="dk1"/>
              </a:buClr>
              <a:buSzPts val="1800"/>
              <a:buChar char="−"/>
              <a:defRPr/>
            </a:lvl9pPr>
          </a:lstStyle>
          <a:p>
            <a:endParaRPr/>
          </a:p>
        </p:txBody>
      </p:sp>
      <p:sp>
        <p:nvSpPr>
          <p:cNvPr id="74" name="Google Shape;74;p8"/>
          <p:cNvSpPr txBox="1">
            <a:spLocks noGrp="1"/>
          </p:cNvSpPr>
          <p:nvPr>
            <p:ph type="dt" idx="10"/>
          </p:nvPr>
        </p:nvSpPr>
        <p:spPr>
          <a:xfrm>
            <a:off x="381000" y="7386865"/>
            <a:ext cx="27432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ftr" idx="11"/>
          </p:nvPr>
        </p:nvSpPr>
        <p:spPr>
          <a:xfrm>
            <a:off x="5295900" y="6486982"/>
            <a:ext cx="5924549"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
          <p:cNvSpPr txBox="1">
            <a:spLocks noGrp="1"/>
          </p:cNvSpPr>
          <p:nvPr>
            <p:ph type="sldNum" idx="12"/>
          </p:nvPr>
        </p:nvSpPr>
        <p:spPr>
          <a:xfrm>
            <a:off x="11264900" y="6486982"/>
            <a:ext cx="542472"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7" name="Google Shape;77;p8"/>
          <p:cNvSpPr txBox="1">
            <a:spLocks noGrp="1"/>
          </p:cNvSpPr>
          <p:nvPr>
            <p:ph type="body" idx="3"/>
          </p:nvPr>
        </p:nvSpPr>
        <p:spPr>
          <a:xfrm>
            <a:off x="495300" y="1118282"/>
            <a:ext cx="5502275" cy="492125"/>
          </a:xfrm>
          <a:prstGeom prst="rect">
            <a:avLst/>
          </a:prstGeom>
          <a:noFill/>
          <a:ln>
            <a:noFill/>
          </a:ln>
        </p:spPr>
        <p:txBody>
          <a:bodyPr spcFirstLastPara="1" wrap="square" lIns="0" tIns="0" rIns="0" bIns="0" anchor="t" anchorCtr="0">
            <a:noAutofit/>
          </a:bodyPr>
          <a:lstStyle>
            <a:lvl1pPr marL="457200" lvl="0" indent="-228600" algn="l">
              <a:lnSpc>
                <a:spcPct val="95000"/>
              </a:lnSpc>
              <a:spcBef>
                <a:spcPts val="800"/>
              </a:spcBef>
              <a:spcAft>
                <a:spcPts val="0"/>
              </a:spcAft>
              <a:buClr>
                <a:schemeClr val="accent4"/>
              </a:buClr>
              <a:buSzPts val="2600"/>
              <a:buNone/>
              <a:defRPr sz="2600" b="0">
                <a:solidFill>
                  <a:schemeClr val="accent4"/>
                </a:solidFill>
              </a:defRPr>
            </a:lvl1pPr>
            <a:lvl2pPr marL="914400" lvl="1" indent="-228600" algn="l">
              <a:lnSpc>
                <a:spcPct val="95000"/>
              </a:lnSpc>
              <a:spcBef>
                <a:spcPts val="600"/>
              </a:spcBef>
              <a:spcAft>
                <a:spcPts val="0"/>
              </a:spcAft>
              <a:buSzPts val="2000"/>
              <a:buNone/>
              <a:defRPr sz="2000" b="1"/>
            </a:lvl2pPr>
            <a:lvl3pPr marL="1371600" lvl="2" indent="-228600" algn="l">
              <a:lnSpc>
                <a:spcPct val="95000"/>
              </a:lnSpc>
              <a:spcBef>
                <a:spcPts val="600"/>
              </a:spcBef>
              <a:spcAft>
                <a:spcPts val="0"/>
              </a:spcAft>
              <a:buSzPts val="1800"/>
              <a:buNone/>
              <a:defRPr sz="1800" b="1"/>
            </a:lvl3pPr>
            <a:lvl4pPr marL="1828800" lvl="3" indent="-228600" algn="l">
              <a:lnSpc>
                <a:spcPct val="95000"/>
              </a:lnSpc>
              <a:spcBef>
                <a:spcPts val="600"/>
              </a:spcBef>
              <a:spcAft>
                <a:spcPts val="0"/>
              </a:spcAft>
              <a:buClr>
                <a:schemeClr val="dk1"/>
              </a:buClr>
              <a:buSzPts val="1600"/>
              <a:buNone/>
              <a:defRPr sz="1600" b="1"/>
            </a:lvl4pPr>
            <a:lvl5pPr marL="2286000" lvl="4" indent="-228600" algn="l">
              <a:lnSpc>
                <a:spcPct val="95000"/>
              </a:lnSpc>
              <a:spcBef>
                <a:spcPts val="600"/>
              </a:spcBef>
              <a:spcAft>
                <a:spcPts val="0"/>
              </a:spcAft>
              <a:buClr>
                <a:schemeClr val="dk1"/>
              </a:buClr>
              <a:buSzPts val="1600"/>
              <a:buNone/>
              <a:defRPr sz="1600" b="1"/>
            </a:lvl5pPr>
            <a:lvl6pPr marL="2743200" lvl="5" indent="-228600" algn="l">
              <a:lnSpc>
                <a:spcPct val="95000"/>
              </a:lnSpc>
              <a:spcBef>
                <a:spcPts val="600"/>
              </a:spcBef>
              <a:spcAft>
                <a:spcPts val="0"/>
              </a:spcAft>
              <a:buClr>
                <a:schemeClr val="dk1"/>
              </a:buClr>
              <a:buSzPts val="1600"/>
              <a:buNone/>
              <a:defRPr sz="1600" b="1"/>
            </a:lvl6pPr>
            <a:lvl7pPr marL="3200400" lvl="6" indent="-228600" algn="l">
              <a:lnSpc>
                <a:spcPct val="95000"/>
              </a:lnSpc>
              <a:spcBef>
                <a:spcPts val="600"/>
              </a:spcBef>
              <a:spcAft>
                <a:spcPts val="0"/>
              </a:spcAft>
              <a:buClr>
                <a:schemeClr val="dk1"/>
              </a:buClr>
              <a:buSzPts val="1600"/>
              <a:buNone/>
              <a:defRPr sz="1600" b="1"/>
            </a:lvl7pPr>
            <a:lvl8pPr marL="3657600" lvl="7" indent="-228600" algn="l">
              <a:lnSpc>
                <a:spcPct val="95000"/>
              </a:lnSpc>
              <a:spcBef>
                <a:spcPts val="600"/>
              </a:spcBef>
              <a:spcAft>
                <a:spcPts val="0"/>
              </a:spcAft>
              <a:buClr>
                <a:schemeClr val="dk1"/>
              </a:buClr>
              <a:buSzPts val="1600"/>
              <a:buNone/>
              <a:defRPr sz="1600" b="1"/>
            </a:lvl8pPr>
            <a:lvl9pPr marL="4114800" lvl="8" indent="-228600" algn="l">
              <a:lnSpc>
                <a:spcPct val="95000"/>
              </a:lnSpc>
              <a:spcBef>
                <a:spcPts val="600"/>
              </a:spcBef>
              <a:spcAft>
                <a:spcPts val="600"/>
              </a:spcAft>
              <a:buClr>
                <a:schemeClr val="dk1"/>
              </a:buClr>
              <a:buSzPts val="1600"/>
              <a:buNone/>
              <a:defRPr sz="1600" b="1"/>
            </a:lvl9pPr>
          </a:lstStyle>
          <a:p>
            <a:endParaRPr/>
          </a:p>
        </p:txBody>
      </p:sp>
      <p:sp>
        <p:nvSpPr>
          <p:cNvPr id="78" name="Google Shape;78;p8"/>
          <p:cNvSpPr txBox="1">
            <a:spLocks noGrp="1"/>
          </p:cNvSpPr>
          <p:nvPr>
            <p:ph type="body" idx="4"/>
          </p:nvPr>
        </p:nvSpPr>
        <p:spPr>
          <a:xfrm>
            <a:off x="6172200" y="1118282"/>
            <a:ext cx="5638800" cy="492125"/>
          </a:xfrm>
          <a:prstGeom prst="rect">
            <a:avLst/>
          </a:prstGeom>
          <a:noFill/>
          <a:ln>
            <a:noFill/>
          </a:ln>
        </p:spPr>
        <p:txBody>
          <a:bodyPr spcFirstLastPara="1" wrap="square" lIns="0" tIns="0" rIns="0" bIns="0" anchor="t" anchorCtr="0">
            <a:noAutofit/>
          </a:bodyPr>
          <a:lstStyle>
            <a:lvl1pPr marL="457200" lvl="0" indent="-228600" algn="l">
              <a:lnSpc>
                <a:spcPct val="95000"/>
              </a:lnSpc>
              <a:spcBef>
                <a:spcPts val="800"/>
              </a:spcBef>
              <a:spcAft>
                <a:spcPts val="0"/>
              </a:spcAft>
              <a:buClr>
                <a:schemeClr val="accent4"/>
              </a:buClr>
              <a:buSzPts val="2600"/>
              <a:buNone/>
              <a:defRPr sz="2600" b="0">
                <a:solidFill>
                  <a:schemeClr val="accent4"/>
                </a:solidFill>
              </a:defRPr>
            </a:lvl1pPr>
            <a:lvl2pPr marL="914400" lvl="1" indent="-228600" algn="l">
              <a:lnSpc>
                <a:spcPct val="95000"/>
              </a:lnSpc>
              <a:spcBef>
                <a:spcPts val="600"/>
              </a:spcBef>
              <a:spcAft>
                <a:spcPts val="0"/>
              </a:spcAft>
              <a:buSzPts val="2000"/>
              <a:buNone/>
              <a:defRPr sz="2000" b="1"/>
            </a:lvl2pPr>
            <a:lvl3pPr marL="1371600" lvl="2" indent="-228600" algn="l">
              <a:lnSpc>
                <a:spcPct val="95000"/>
              </a:lnSpc>
              <a:spcBef>
                <a:spcPts val="600"/>
              </a:spcBef>
              <a:spcAft>
                <a:spcPts val="0"/>
              </a:spcAft>
              <a:buSzPts val="1800"/>
              <a:buNone/>
              <a:defRPr sz="1800" b="1"/>
            </a:lvl3pPr>
            <a:lvl4pPr marL="1828800" lvl="3" indent="-228600" algn="l">
              <a:lnSpc>
                <a:spcPct val="95000"/>
              </a:lnSpc>
              <a:spcBef>
                <a:spcPts val="600"/>
              </a:spcBef>
              <a:spcAft>
                <a:spcPts val="0"/>
              </a:spcAft>
              <a:buClr>
                <a:schemeClr val="dk1"/>
              </a:buClr>
              <a:buSzPts val="1600"/>
              <a:buNone/>
              <a:defRPr sz="1600" b="1"/>
            </a:lvl4pPr>
            <a:lvl5pPr marL="2286000" lvl="4" indent="-228600" algn="l">
              <a:lnSpc>
                <a:spcPct val="95000"/>
              </a:lnSpc>
              <a:spcBef>
                <a:spcPts val="600"/>
              </a:spcBef>
              <a:spcAft>
                <a:spcPts val="0"/>
              </a:spcAft>
              <a:buClr>
                <a:schemeClr val="dk1"/>
              </a:buClr>
              <a:buSzPts val="1600"/>
              <a:buNone/>
              <a:defRPr sz="1600" b="1"/>
            </a:lvl5pPr>
            <a:lvl6pPr marL="2743200" lvl="5" indent="-228600" algn="l">
              <a:lnSpc>
                <a:spcPct val="95000"/>
              </a:lnSpc>
              <a:spcBef>
                <a:spcPts val="600"/>
              </a:spcBef>
              <a:spcAft>
                <a:spcPts val="0"/>
              </a:spcAft>
              <a:buClr>
                <a:schemeClr val="dk1"/>
              </a:buClr>
              <a:buSzPts val="1600"/>
              <a:buNone/>
              <a:defRPr sz="1600" b="1"/>
            </a:lvl6pPr>
            <a:lvl7pPr marL="3200400" lvl="6" indent="-228600" algn="l">
              <a:lnSpc>
                <a:spcPct val="95000"/>
              </a:lnSpc>
              <a:spcBef>
                <a:spcPts val="600"/>
              </a:spcBef>
              <a:spcAft>
                <a:spcPts val="0"/>
              </a:spcAft>
              <a:buClr>
                <a:schemeClr val="dk1"/>
              </a:buClr>
              <a:buSzPts val="1600"/>
              <a:buNone/>
              <a:defRPr sz="1600" b="1"/>
            </a:lvl7pPr>
            <a:lvl8pPr marL="3657600" lvl="7" indent="-228600" algn="l">
              <a:lnSpc>
                <a:spcPct val="95000"/>
              </a:lnSpc>
              <a:spcBef>
                <a:spcPts val="600"/>
              </a:spcBef>
              <a:spcAft>
                <a:spcPts val="0"/>
              </a:spcAft>
              <a:buClr>
                <a:schemeClr val="dk1"/>
              </a:buClr>
              <a:buSzPts val="1600"/>
              <a:buNone/>
              <a:defRPr sz="1600" b="1"/>
            </a:lvl8pPr>
            <a:lvl9pPr marL="4114800" lvl="8" indent="-228600" algn="l">
              <a:lnSpc>
                <a:spcPct val="95000"/>
              </a:lnSpc>
              <a:spcBef>
                <a:spcPts val="600"/>
              </a:spcBef>
              <a:spcAft>
                <a:spcPts val="600"/>
              </a:spcAft>
              <a:buClr>
                <a:schemeClr val="dk1"/>
              </a:buClr>
              <a:buSzPts val="1600"/>
              <a:buNone/>
              <a:defRPr sz="1600" b="1"/>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ubhead">
  <p:cSld name="Title, Subhead">
    <p:spTree>
      <p:nvGrpSpPr>
        <p:cNvPr id="1" name="Shape 79"/>
        <p:cNvGrpSpPr/>
        <p:nvPr/>
      </p:nvGrpSpPr>
      <p:grpSpPr>
        <a:xfrm>
          <a:off x="0" y="0"/>
          <a:ext cx="0" cy="0"/>
          <a:chOff x="0" y="0"/>
          <a:chExt cx="0" cy="0"/>
        </a:xfrm>
      </p:grpSpPr>
      <p:sp>
        <p:nvSpPr>
          <p:cNvPr id="80" name="Google Shape;80;p9"/>
          <p:cNvSpPr txBox="1">
            <a:spLocks noGrp="1"/>
          </p:cNvSpPr>
          <p:nvPr>
            <p:ph type="title"/>
          </p:nvPr>
        </p:nvSpPr>
        <p:spPr>
          <a:xfrm>
            <a:off x="495300" y="0"/>
            <a:ext cx="11315700" cy="107405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55565A"/>
              </a:buClr>
              <a:buSzPts val="3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9"/>
          <p:cNvSpPr txBox="1">
            <a:spLocks noGrp="1"/>
          </p:cNvSpPr>
          <p:nvPr>
            <p:ph type="dt" idx="10"/>
          </p:nvPr>
        </p:nvSpPr>
        <p:spPr>
          <a:xfrm>
            <a:off x="381000" y="7386865"/>
            <a:ext cx="27432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ftr" idx="11"/>
          </p:nvPr>
        </p:nvSpPr>
        <p:spPr>
          <a:xfrm>
            <a:off x="5295900" y="6486982"/>
            <a:ext cx="5924549"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
          <p:cNvSpPr txBox="1">
            <a:spLocks noGrp="1"/>
          </p:cNvSpPr>
          <p:nvPr>
            <p:ph type="sldNum" idx="12"/>
          </p:nvPr>
        </p:nvSpPr>
        <p:spPr>
          <a:xfrm>
            <a:off x="11264900" y="6486982"/>
            <a:ext cx="542472"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9"/>
          <p:cNvSpPr txBox="1">
            <a:spLocks noGrp="1"/>
          </p:cNvSpPr>
          <p:nvPr>
            <p:ph type="body" idx="1"/>
          </p:nvPr>
        </p:nvSpPr>
        <p:spPr>
          <a:xfrm>
            <a:off x="495300" y="1118282"/>
            <a:ext cx="11315700" cy="492125"/>
          </a:xfrm>
          <a:prstGeom prst="rect">
            <a:avLst/>
          </a:prstGeom>
          <a:noFill/>
          <a:ln>
            <a:noFill/>
          </a:ln>
        </p:spPr>
        <p:txBody>
          <a:bodyPr spcFirstLastPara="1" wrap="square" lIns="0" tIns="0" rIns="0" bIns="0" anchor="t" anchorCtr="0">
            <a:noAutofit/>
          </a:bodyPr>
          <a:lstStyle>
            <a:lvl1pPr marL="457200" lvl="0" indent="-393700" algn="l">
              <a:lnSpc>
                <a:spcPct val="95000"/>
              </a:lnSpc>
              <a:spcBef>
                <a:spcPts val="800"/>
              </a:spcBef>
              <a:spcAft>
                <a:spcPts val="0"/>
              </a:spcAft>
              <a:buClr>
                <a:schemeClr val="accent4"/>
              </a:buClr>
              <a:buSzPts val="2600"/>
              <a:buChar char="​"/>
              <a:defRPr sz="2600">
                <a:solidFill>
                  <a:schemeClr val="accent4"/>
                </a:solidFill>
              </a:defRPr>
            </a:lvl1pPr>
            <a:lvl2pPr marL="914400" lvl="1" indent="-342900" algn="l">
              <a:lnSpc>
                <a:spcPct val="95000"/>
              </a:lnSpc>
              <a:spcBef>
                <a:spcPts val="600"/>
              </a:spcBef>
              <a:spcAft>
                <a:spcPts val="0"/>
              </a:spcAft>
              <a:buSzPts val="1800"/>
              <a:buChar char="•"/>
              <a:defRPr/>
            </a:lvl2pPr>
            <a:lvl3pPr marL="1371600" lvl="2" indent="-342900" algn="l">
              <a:lnSpc>
                <a:spcPct val="95000"/>
              </a:lnSpc>
              <a:spcBef>
                <a:spcPts val="600"/>
              </a:spcBef>
              <a:spcAft>
                <a:spcPts val="0"/>
              </a:spcAft>
              <a:buSzPts val="1800"/>
              <a:buChar char="​"/>
              <a:defRPr/>
            </a:lvl3pPr>
            <a:lvl4pPr marL="1828800" lvl="3" indent="-342900" algn="l">
              <a:lnSpc>
                <a:spcPct val="95000"/>
              </a:lnSpc>
              <a:spcBef>
                <a:spcPts val="600"/>
              </a:spcBef>
              <a:spcAft>
                <a:spcPts val="0"/>
              </a:spcAft>
              <a:buClr>
                <a:schemeClr val="dk1"/>
              </a:buClr>
              <a:buSzPts val="1800"/>
              <a:buChar char="−"/>
              <a:defRPr/>
            </a:lvl4pPr>
            <a:lvl5pPr marL="2286000" lvl="4" indent="-342900" algn="l">
              <a:lnSpc>
                <a:spcPct val="95000"/>
              </a:lnSpc>
              <a:spcBef>
                <a:spcPts val="600"/>
              </a:spcBef>
              <a:spcAft>
                <a:spcPts val="0"/>
              </a:spcAft>
              <a:buClr>
                <a:schemeClr val="dk1"/>
              </a:buClr>
              <a:buSzPts val="1800"/>
              <a:buChar char="•"/>
              <a:defRPr/>
            </a:lvl5pPr>
            <a:lvl6pPr marL="2743200" lvl="5" indent="-342900" algn="l">
              <a:lnSpc>
                <a:spcPct val="95000"/>
              </a:lnSpc>
              <a:spcBef>
                <a:spcPts val="600"/>
              </a:spcBef>
              <a:spcAft>
                <a:spcPts val="0"/>
              </a:spcAft>
              <a:buClr>
                <a:schemeClr val="dk1"/>
              </a:buClr>
              <a:buSzPts val="1800"/>
              <a:buChar char="−"/>
              <a:defRPr/>
            </a:lvl6pPr>
            <a:lvl7pPr marL="3200400" lvl="6" indent="-342900" algn="l">
              <a:lnSpc>
                <a:spcPct val="95000"/>
              </a:lnSpc>
              <a:spcBef>
                <a:spcPts val="600"/>
              </a:spcBef>
              <a:spcAft>
                <a:spcPts val="0"/>
              </a:spcAft>
              <a:buClr>
                <a:schemeClr val="dk1"/>
              </a:buClr>
              <a:buSzPts val="1800"/>
              <a:buChar char="−"/>
              <a:defRPr/>
            </a:lvl7pPr>
            <a:lvl8pPr marL="3657600" lvl="7" indent="-342900" algn="l">
              <a:lnSpc>
                <a:spcPct val="95000"/>
              </a:lnSpc>
              <a:spcBef>
                <a:spcPts val="600"/>
              </a:spcBef>
              <a:spcAft>
                <a:spcPts val="0"/>
              </a:spcAft>
              <a:buClr>
                <a:schemeClr val="dk1"/>
              </a:buClr>
              <a:buSzPts val="1800"/>
              <a:buChar char="−"/>
              <a:defRPr/>
            </a:lvl8pPr>
            <a:lvl9pPr marL="4114800" lvl="8" indent="-342900" algn="l">
              <a:lnSpc>
                <a:spcPct val="95000"/>
              </a:lnSpc>
              <a:spcBef>
                <a:spcPts val="600"/>
              </a:spcBef>
              <a:spcAft>
                <a:spcPts val="60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losing Slide">
  <p:cSld name="Closing Slide">
    <p:spTree>
      <p:nvGrpSpPr>
        <p:cNvPr id="1" name="Shape 85"/>
        <p:cNvGrpSpPr/>
        <p:nvPr/>
      </p:nvGrpSpPr>
      <p:grpSpPr>
        <a:xfrm>
          <a:off x="0" y="0"/>
          <a:ext cx="0" cy="0"/>
          <a:chOff x="0" y="0"/>
          <a:chExt cx="0" cy="0"/>
        </a:xfrm>
      </p:grpSpPr>
      <p:pic>
        <p:nvPicPr>
          <p:cNvPr id="86" name="Google Shape;86;p10"/>
          <p:cNvPicPr preferRelativeResize="0"/>
          <p:nvPr/>
        </p:nvPicPr>
        <p:blipFill rotWithShape="1">
          <a:blip r:embed="rId2">
            <a:alphaModFix/>
          </a:blip>
          <a:srcRect/>
          <a:stretch/>
        </p:blipFill>
        <p:spPr>
          <a:xfrm>
            <a:off x="3375655" y="2285998"/>
            <a:ext cx="5440691" cy="2286005"/>
          </a:xfrm>
          <a:prstGeom prst="rect">
            <a:avLst/>
          </a:prstGeom>
          <a:noFill/>
          <a:ln>
            <a:noFill/>
          </a:ln>
        </p:spPr>
      </p:pic>
      <p:sp>
        <p:nvSpPr>
          <p:cNvPr id="87" name="Google Shape;87;p10"/>
          <p:cNvSpPr txBox="1">
            <a:spLocks noGrp="1"/>
          </p:cNvSpPr>
          <p:nvPr>
            <p:ph type="dt" idx="10"/>
          </p:nvPr>
        </p:nvSpPr>
        <p:spPr>
          <a:xfrm>
            <a:off x="381000" y="7386865"/>
            <a:ext cx="27432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sldNum" idx="12"/>
          </p:nvPr>
        </p:nvSpPr>
        <p:spPr>
          <a:xfrm>
            <a:off x="11264900" y="6486982"/>
            <a:ext cx="542472"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1">
            <a:alphaModFix/>
          </a:blip>
          <a:srcRect l="7994" t="18631" r="7973" b="19011"/>
          <a:stretch/>
        </p:blipFill>
        <p:spPr>
          <a:xfrm>
            <a:off x="392613" y="6263366"/>
            <a:ext cx="1425757" cy="444533"/>
          </a:xfrm>
          <a:prstGeom prst="rect">
            <a:avLst/>
          </a:prstGeom>
          <a:noFill/>
          <a:ln>
            <a:noFill/>
          </a:ln>
        </p:spPr>
      </p:pic>
      <p:sp>
        <p:nvSpPr>
          <p:cNvPr id="11" name="Google Shape;11;p1"/>
          <p:cNvSpPr txBox="1">
            <a:spLocks noGrp="1"/>
          </p:cNvSpPr>
          <p:nvPr>
            <p:ph type="title"/>
          </p:nvPr>
        </p:nvSpPr>
        <p:spPr>
          <a:xfrm>
            <a:off x="495300" y="0"/>
            <a:ext cx="11315700" cy="1074058"/>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rgbClr val="55565A"/>
              </a:buClr>
              <a:buSzPts val="3000"/>
              <a:buFont typeface="Calibri"/>
              <a:buNone/>
              <a:defRPr sz="3000" b="0" i="0" u="none" strike="noStrike" cap="none">
                <a:solidFill>
                  <a:srgbClr val="55565A"/>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495300" y="1825625"/>
            <a:ext cx="11315700" cy="4074432"/>
          </a:xfrm>
          <a:prstGeom prst="rect">
            <a:avLst/>
          </a:prstGeom>
          <a:noFill/>
          <a:ln>
            <a:noFill/>
          </a:ln>
        </p:spPr>
        <p:txBody>
          <a:bodyPr spcFirstLastPara="1" wrap="square" lIns="0" tIns="0" rIns="0" bIns="0" anchor="t" anchorCtr="0">
            <a:noAutofit/>
          </a:bodyPr>
          <a:lstStyle>
            <a:lvl1pPr marL="457200" marR="0" lvl="0" indent="-368300" algn="l" rtl="0">
              <a:lnSpc>
                <a:spcPct val="95000"/>
              </a:lnSpc>
              <a:spcBef>
                <a:spcPts val="800"/>
              </a:spcBef>
              <a:spcAft>
                <a:spcPts val="0"/>
              </a:spcAft>
              <a:buClr>
                <a:schemeClr val="dk2"/>
              </a:buClr>
              <a:buSzPts val="2200"/>
              <a:buFont typeface="Arial"/>
              <a:buChar char="​"/>
              <a:defRPr sz="2200" b="0" i="0" u="none" strike="noStrike" cap="none">
                <a:solidFill>
                  <a:schemeClr val="dk2"/>
                </a:solidFill>
                <a:latin typeface="Calibri"/>
                <a:ea typeface="Calibri"/>
                <a:cs typeface="Calibri"/>
                <a:sym typeface="Calibri"/>
              </a:defRPr>
            </a:lvl1pPr>
            <a:lvl2pPr marL="914400" marR="0" lvl="1" indent="-368300" algn="l" rtl="0">
              <a:lnSpc>
                <a:spcPct val="95000"/>
              </a:lnSpc>
              <a:spcBef>
                <a:spcPts val="60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2pPr>
            <a:lvl3pPr marL="1371600" marR="0" lvl="2" indent="-368300" algn="l" rtl="0">
              <a:lnSpc>
                <a:spcPct val="95000"/>
              </a:lnSpc>
              <a:spcBef>
                <a:spcPts val="60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3pPr>
            <a:lvl4pPr marL="1828800" marR="0" lvl="3" indent="-355600" algn="l" rtl="0">
              <a:lnSpc>
                <a:spcPct val="95000"/>
              </a:lnSpc>
              <a:spcBef>
                <a:spcPts val="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95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30200" algn="l" rtl="0">
              <a:lnSpc>
                <a:spcPct val="95000"/>
              </a:lnSpc>
              <a:spcBef>
                <a:spcPts val="6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95000"/>
              </a:lnSpc>
              <a:spcBef>
                <a:spcPts val="6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95000"/>
              </a:lnSpc>
              <a:spcBef>
                <a:spcPts val="6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95000"/>
              </a:lnSpc>
              <a:spcBef>
                <a:spcPts val="600"/>
              </a:spcBef>
              <a:spcAft>
                <a:spcPts val="60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dt" idx="10"/>
          </p:nvPr>
        </p:nvSpPr>
        <p:spPr>
          <a:xfrm>
            <a:off x="381000" y="7386865"/>
            <a:ext cx="2743200" cy="36512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200" b="0" i="0" u="none" strike="noStrike" cap="none">
                <a:solidFill>
                  <a:srgbClr val="97989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a:off x="5295900" y="6486982"/>
            <a:ext cx="5924549" cy="365125"/>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400"/>
              <a:buNone/>
              <a:defRPr sz="900" b="0" i="0" u="none" strike="noStrike" cap="none">
                <a:solidFill>
                  <a:srgbClr val="97989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11264900" y="6486982"/>
            <a:ext cx="542472" cy="365125"/>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1200" b="0" i="0" u="none" strike="noStrike" cap="none">
                <a:solidFill>
                  <a:srgbClr val="979899"/>
                </a:solidFill>
                <a:latin typeface="Calibri"/>
                <a:ea typeface="Calibri"/>
                <a:cs typeface="Calibri"/>
                <a:sym typeface="Calibri"/>
              </a:defRPr>
            </a:lvl1pPr>
            <a:lvl2pPr marL="0" marR="0" lvl="1" indent="0" algn="r" rtl="0">
              <a:spcBef>
                <a:spcPts val="0"/>
              </a:spcBef>
              <a:buNone/>
              <a:defRPr sz="1200" b="0" i="0" u="none" strike="noStrike" cap="none">
                <a:solidFill>
                  <a:srgbClr val="979899"/>
                </a:solidFill>
                <a:latin typeface="Calibri"/>
                <a:ea typeface="Calibri"/>
                <a:cs typeface="Calibri"/>
                <a:sym typeface="Calibri"/>
              </a:defRPr>
            </a:lvl2pPr>
            <a:lvl3pPr marL="0" marR="0" lvl="2" indent="0" algn="r" rtl="0">
              <a:spcBef>
                <a:spcPts val="0"/>
              </a:spcBef>
              <a:buNone/>
              <a:defRPr sz="1200" b="0" i="0" u="none" strike="noStrike" cap="none">
                <a:solidFill>
                  <a:srgbClr val="979899"/>
                </a:solidFill>
                <a:latin typeface="Calibri"/>
                <a:ea typeface="Calibri"/>
                <a:cs typeface="Calibri"/>
                <a:sym typeface="Calibri"/>
              </a:defRPr>
            </a:lvl3pPr>
            <a:lvl4pPr marL="0" marR="0" lvl="3" indent="0" algn="r" rtl="0">
              <a:spcBef>
                <a:spcPts val="0"/>
              </a:spcBef>
              <a:buNone/>
              <a:defRPr sz="1200" b="0" i="0" u="none" strike="noStrike" cap="none">
                <a:solidFill>
                  <a:srgbClr val="979899"/>
                </a:solidFill>
                <a:latin typeface="Calibri"/>
                <a:ea typeface="Calibri"/>
                <a:cs typeface="Calibri"/>
                <a:sym typeface="Calibri"/>
              </a:defRPr>
            </a:lvl4pPr>
            <a:lvl5pPr marL="0" marR="0" lvl="4" indent="0" algn="r" rtl="0">
              <a:spcBef>
                <a:spcPts val="0"/>
              </a:spcBef>
              <a:buNone/>
              <a:defRPr sz="1200" b="0" i="0" u="none" strike="noStrike" cap="none">
                <a:solidFill>
                  <a:srgbClr val="979899"/>
                </a:solidFill>
                <a:latin typeface="Calibri"/>
                <a:ea typeface="Calibri"/>
                <a:cs typeface="Calibri"/>
                <a:sym typeface="Calibri"/>
              </a:defRPr>
            </a:lvl5pPr>
            <a:lvl6pPr marL="0" marR="0" lvl="5" indent="0" algn="r" rtl="0">
              <a:spcBef>
                <a:spcPts val="0"/>
              </a:spcBef>
              <a:buNone/>
              <a:defRPr sz="1200" b="0" i="0" u="none" strike="noStrike" cap="none">
                <a:solidFill>
                  <a:srgbClr val="979899"/>
                </a:solidFill>
                <a:latin typeface="Calibri"/>
                <a:ea typeface="Calibri"/>
                <a:cs typeface="Calibri"/>
                <a:sym typeface="Calibri"/>
              </a:defRPr>
            </a:lvl6pPr>
            <a:lvl7pPr marL="0" marR="0" lvl="6" indent="0" algn="r" rtl="0">
              <a:spcBef>
                <a:spcPts val="0"/>
              </a:spcBef>
              <a:buNone/>
              <a:defRPr sz="1200" b="0" i="0" u="none" strike="noStrike" cap="none">
                <a:solidFill>
                  <a:srgbClr val="979899"/>
                </a:solidFill>
                <a:latin typeface="Calibri"/>
                <a:ea typeface="Calibri"/>
                <a:cs typeface="Calibri"/>
                <a:sym typeface="Calibri"/>
              </a:defRPr>
            </a:lvl7pPr>
            <a:lvl8pPr marL="0" marR="0" lvl="7" indent="0" algn="r" rtl="0">
              <a:spcBef>
                <a:spcPts val="0"/>
              </a:spcBef>
              <a:buNone/>
              <a:defRPr sz="1200" b="0" i="0" u="none" strike="noStrike" cap="none">
                <a:solidFill>
                  <a:srgbClr val="979899"/>
                </a:solidFill>
                <a:latin typeface="Calibri"/>
                <a:ea typeface="Calibri"/>
                <a:cs typeface="Calibri"/>
                <a:sym typeface="Calibri"/>
              </a:defRPr>
            </a:lvl8pPr>
            <a:lvl9pPr marL="0" marR="0" lvl="8" indent="0" algn="r" rtl="0">
              <a:spcBef>
                <a:spcPts val="0"/>
              </a:spcBef>
              <a:buNone/>
              <a:defRPr sz="1200" b="0" i="0" u="none" strike="noStrike" cap="none">
                <a:solidFill>
                  <a:srgbClr val="97989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6" name="Google Shape;16;p1"/>
          <p:cNvCxnSpPr/>
          <p:nvPr/>
        </p:nvCxnSpPr>
        <p:spPr>
          <a:xfrm>
            <a:off x="457200" y="1100666"/>
            <a:ext cx="11353800" cy="0"/>
          </a:xfrm>
          <a:prstGeom prst="straightConnector1">
            <a:avLst/>
          </a:prstGeom>
          <a:noFill/>
          <a:ln w="12700" cap="flat" cmpd="sng">
            <a:solidFill>
              <a:schemeClr val="accent5"/>
            </a:solidFill>
            <a:prstDash val="solid"/>
            <a:miter lim="800000"/>
            <a:headEnd type="none" w="sm" len="sm"/>
            <a:tailEnd type="none" w="sm" len="sm"/>
          </a:ln>
        </p:spPr>
      </p:cxnSp>
      <p:cxnSp>
        <p:nvCxnSpPr>
          <p:cNvPr id="17" name="Google Shape;17;p1"/>
          <p:cNvCxnSpPr/>
          <p:nvPr/>
        </p:nvCxnSpPr>
        <p:spPr>
          <a:xfrm>
            <a:off x="457200" y="1100666"/>
            <a:ext cx="11353800" cy="0"/>
          </a:xfrm>
          <a:prstGeom prst="straightConnector1">
            <a:avLst/>
          </a:prstGeom>
          <a:noFill/>
          <a:ln w="12700" cap="flat" cmpd="sng">
            <a:solidFill>
              <a:schemeClr val="accent5"/>
            </a:solidFill>
            <a:prstDash val="solid"/>
            <a:miter lim="800000"/>
            <a:headEnd type="none" w="sm" len="sm"/>
            <a:tailEnd type="none" w="sm" len="sm"/>
          </a:ln>
        </p:spPr>
      </p:cxnSp>
      <p:cxnSp>
        <p:nvCxnSpPr>
          <p:cNvPr id="18" name="Google Shape;18;p1"/>
          <p:cNvCxnSpPr/>
          <p:nvPr/>
        </p:nvCxnSpPr>
        <p:spPr>
          <a:xfrm>
            <a:off x="457200" y="1100666"/>
            <a:ext cx="11353800" cy="0"/>
          </a:xfrm>
          <a:prstGeom prst="straightConnector1">
            <a:avLst/>
          </a:prstGeom>
          <a:noFill/>
          <a:ln w="12700" cap="flat" cmpd="sng">
            <a:solidFill>
              <a:schemeClr val="accent5"/>
            </a:solidFill>
            <a:prstDash val="solid"/>
            <a:miter lim="800000"/>
            <a:headEnd type="none" w="sm" len="sm"/>
            <a:tailEnd type="none" w="sm" len="sm"/>
          </a:ln>
        </p:spPr>
      </p:cxnSp>
      <p:cxnSp>
        <p:nvCxnSpPr>
          <p:cNvPr id="19" name="Google Shape;19;p1"/>
          <p:cNvCxnSpPr/>
          <p:nvPr/>
        </p:nvCxnSpPr>
        <p:spPr>
          <a:xfrm>
            <a:off x="457200" y="1100666"/>
            <a:ext cx="11353800" cy="0"/>
          </a:xfrm>
          <a:prstGeom prst="straightConnector1">
            <a:avLst/>
          </a:prstGeom>
          <a:noFill/>
          <a:ln w="12700" cap="flat" cmpd="sng">
            <a:solidFill>
              <a:schemeClr val="accent5"/>
            </a:solidFill>
            <a:prstDash val="solid"/>
            <a:miter lim="800000"/>
            <a:headEnd type="none" w="sm" len="sm"/>
            <a:tailEnd type="none" w="sm" len="sm"/>
          </a:ln>
        </p:spPr>
      </p:cxnSp>
      <p:cxnSp>
        <p:nvCxnSpPr>
          <p:cNvPr id="20" name="Google Shape;20;p1"/>
          <p:cNvCxnSpPr/>
          <p:nvPr/>
        </p:nvCxnSpPr>
        <p:spPr>
          <a:xfrm>
            <a:off x="457200" y="1100666"/>
            <a:ext cx="11353800" cy="0"/>
          </a:xfrm>
          <a:prstGeom prst="straightConnector1">
            <a:avLst/>
          </a:prstGeom>
          <a:noFill/>
          <a:ln w="12700" cap="flat" cmpd="sng">
            <a:solidFill>
              <a:schemeClr val="accent5"/>
            </a:solidFill>
            <a:prstDash val="solid"/>
            <a:miter lim="800000"/>
            <a:headEnd type="none" w="sm" len="sm"/>
            <a:tailEnd type="none" w="sm" len="sm"/>
          </a:ln>
        </p:spPr>
      </p:cxnSp>
      <p:cxnSp>
        <p:nvCxnSpPr>
          <p:cNvPr id="21" name="Google Shape;21;p1"/>
          <p:cNvCxnSpPr/>
          <p:nvPr/>
        </p:nvCxnSpPr>
        <p:spPr>
          <a:xfrm>
            <a:off x="457200" y="1100666"/>
            <a:ext cx="11353800" cy="0"/>
          </a:xfrm>
          <a:prstGeom prst="straightConnector1">
            <a:avLst/>
          </a:prstGeom>
          <a:noFill/>
          <a:ln w="12700" cap="flat" cmpd="sng">
            <a:solidFill>
              <a:schemeClr val="accent5"/>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16">
          <p15:clr>
            <a:srgbClr val="FDE53C"/>
          </p15:clr>
        </p15:guide>
        <p15:guide id="2" orient="horz" pos="3720">
          <p15:clr>
            <a:srgbClr val="F26B43"/>
          </p15:clr>
        </p15:guide>
        <p15:guide id="3">
          <p15:clr>
            <a:srgbClr val="F26B43"/>
          </p15:clr>
        </p15:guide>
        <p15:guide id="4" pos="7440">
          <p15:clr>
            <a:srgbClr val="F26B43"/>
          </p15:clr>
        </p15:guide>
        <p15:guide id="5" pos="264">
          <p15:clr>
            <a:srgbClr val="F26B43"/>
          </p15:clr>
        </p15:guide>
        <p15:guide id="6" orient="horz" pos="4080">
          <p15:clr>
            <a:srgbClr val="F26B43"/>
          </p15:clr>
        </p15:guide>
        <p15:guide id="7" pos="312">
          <p15:clr>
            <a:srgbClr val="F26B43"/>
          </p15:clr>
        </p15:guide>
        <p15:guide id="8" orient="horz" pos="240">
          <p15:clr>
            <a:srgbClr val="F26B43"/>
          </p15:clr>
        </p15:guide>
        <p15:guide id="9" orient="horz" pos="360">
          <p15:clr>
            <a:srgbClr val="F26B43"/>
          </p15:clr>
        </p15:guide>
        <p15:guide id="10" orient="horz" pos="696">
          <p15:clr>
            <a:srgbClr val="F26B43"/>
          </p15:clr>
        </p15:guide>
        <p15:guide id="11" orient="horz" pos="2472">
          <p15:clr>
            <a:srgbClr val="F26B43"/>
          </p15:clr>
        </p15:guide>
        <p15:guide id="12" orient="horz" pos="4224">
          <p15:clr>
            <a:srgbClr val="F26B43"/>
          </p15:clr>
        </p15:guide>
        <p15:guide id="13" pos="7392">
          <p15:clr>
            <a:srgbClr val="F26B43"/>
          </p15:clr>
        </p15:guide>
        <p15:guide id="14" pos="3864">
          <p15:clr>
            <a:srgbClr val="FDE53C"/>
          </p15:clr>
        </p15:guide>
        <p15:guide id="15" pos="2688">
          <p15:clr>
            <a:srgbClr val="F26B43"/>
          </p15:clr>
        </p15:guide>
        <p15:guide id="16" pos="4992">
          <p15:clr>
            <a:srgbClr val="F26B43"/>
          </p15:clr>
        </p15:guide>
        <p15:guide id="17" pos="2640">
          <p15:clr>
            <a:srgbClr val="F26B43"/>
          </p15:clr>
        </p15:guide>
        <p15:guide id="18" pos="5040">
          <p15:clr>
            <a:srgbClr val="F26B43"/>
          </p15:clr>
        </p15:guide>
        <p15:guide id="19" orient="horz" pos="2424">
          <p15:clr>
            <a:srgbClr val="F26B43"/>
          </p15:clr>
        </p15:guide>
        <p15:guide id="20" orient="horz" pos="115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hyperlink" Target="https://github.com/joyeetadey/PillPlan-Medicine-Adherenc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16.png"/><Relationship Id="rId7" Type="http://schemas.openxmlformats.org/officeDocument/2006/relationships/image" Target="../media/image6.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notesSlide" Target="../notesSlides/notesSlide8.xml"/><Relationship Id="rId16"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1"/>
          <p:cNvSpPr>
            <a:spLocks noGrp="1"/>
          </p:cNvSpPr>
          <p:nvPr>
            <p:ph type="pic" idx="2"/>
          </p:nvPr>
        </p:nvSpPr>
        <p:spPr>
          <a:xfrm>
            <a:off x="0" y="0"/>
            <a:ext cx="12192000" cy="6858000"/>
          </a:xfrm>
          <a:prstGeom prst="rect">
            <a:avLst/>
          </a:prstGeom>
          <a:solidFill>
            <a:schemeClr val="accent4"/>
          </a:solidFill>
          <a:ln>
            <a:noFill/>
          </a:ln>
        </p:spPr>
      </p:sp>
      <p:sp>
        <p:nvSpPr>
          <p:cNvPr id="94" name="Google Shape;94;p11"/>
          <p:cNvSpPr txBox="1">
            <a:spLocks noGrp="1"/>
          </p:cNvSpPr>
          <p:nvPr>
            <p:ph type="body" idx="1"/>
          </p:nvPr>
        </p:nvSpPr>
        <p:spPr>
          <a:xfrm>
            <a:off x="125" y="-42925"/>
            <a:ext cx="12192000" cy="6858000"/>
          </a:xfrm>
          <a:prstGeom prst="rect">
            <a:avLst/>
          </a:prstGeom>
          <a:gradFill>
            <a:gsLst>
              <a:gs pos="0">
                <a:srgbClr val="FFFFFF"/>
              </a:gs>
              <a:gs pos="71000">
                <a:srgbClr val="FFFFFF">
                  <a:alpha val="74901"/>
                </a:srgbClr>
              </a:gs>
              <a:gs pos="100000">
                <a:srgbClr val="FFFFFF">
                  <a:alpha val="0"/>
                </a:srgbClr>
              </a:gs>
            </a:gsLst>
            <a:lin ang="0" scaled="0"/>
          </a:gradFill>
          <a:ln>
            <a:noFill/>
          </a:ln>
        </p:spPr>
        <p:txBody>
          <a:bodyPr spcFirstLastPara="1" wrap="square" lIns="0" tIns="45700" rIns="0" bIns="45700" anchor="ctr" anchorCtr="0">
            <a:noAutofit/>
          </a:bodyPr>
          <a:lstStyle/>
          <a:p>
            <a:pPr marL="0" lvl="0" indent="0" algn="l" rtl="0">
              <a:lnSpc>
                <a:spcPct val="95000"/>
              </a:lnSpc>
              <a:spcBef>
                <a:spcPts val="0"/>
              </a:spcBef>
              <a:spcAft>
                <a:spcPts val="0"/>
              </a:spcAft>
              <a:buClr>
                <a:srgbClr val="FFFFFF"/>
              </a:buClr>
              <a:buSzPts val="2000"/>
              <a:buNone/>
            </a:pPr>
            <a:endParaRPr/>
          </a:p>
        </p:txBody>
      </p:sp>
      <p:sp>
        <p:nvSpPr>
          <p:cNvPr id="95" name="Google Shape;95;p11"/>
          <p:cNvSpPr txBox="1">
            <a:spLocks noGrp="1"/>
          </p:cNvSpPr>
          <p:nvPr>
            <p:ph type="ctrTitle"/>
          </p:nvPr>
        </p:nvSpPr>
        <p:spPr>
          <a:xfrm>
            <a:off x="495301" y="1104900"/>
            <a:ext cx="9874826" cy="2026105"/>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rgbClr val="55565A"/>
              </a:buClr>
              <a:buSzPts val="4800"/>
              <a:buFont typeface="Calibri"/>
              <a:buNone/>
            </a:pPr>
            <a:r>
              <a:rPr lang="en-US">
                <a:latin typeface="Calibri"/>
                <a:ea typeface="Calibri"/>
                <a:cs typeface="Calibri"/>
                <a:sym typeface="Calibri"/>
              </a:rPr>
              <a:t/>
            </a:r>
            <a:br>
              <a:rPr lang="en-US">
                <a:latin typeface="Calibri"/>
                <a:ea typeface="Calibri"/>
                <a:cs typeface="Calibri"/>
                <a:sym typeface="Calibri"/>
              </a:rPr>
            </a:br>
            <a:r>
              <a:rPr lang="en-US">
                <a:latin typeface="Calibri"/>
                <a:ea typeface="Calibri"/>
                <a:cs typeface="Calibri"/>
                <a:sym typeface="Calibri"/>
              </a:rPr>
              <a:t/>
            </a:r>
            <a:br>
              <a:rPr lang="en-US">
                <a:latin typeface="Calibri"/>
                <a:ea typeface="Calibri"/>
                <a:cs typeface="Calibri"/>
                <a:sym typeface="Calibri"/>
              </a:rPr>
            </a:br>
            <a:r>
              <a:rPr lang="en-US">
                <a:latin typeface="Calibri"/>
                <a:ea typeface="Calibri"/>
                <a:cs typeface="Calibri"/>
                <a:sym typeface="Calibri"/>
              </a:rPr>
              <a:t>Optum Stratethon</a:t>
            </a:r>
            <a:r>
              <a:rPr lang="en-US"/>
              <a:t>-</a:t>
            </a:r>
            <a:r>
              <a:rPr lang="en-US">
                <a:latin typeface="Calibri"/>
                <a:ea typeface="Calibri"/>
                <a:cs typeface="Calibri"/>
                <a:sym typeface="Calibri"/>
              </a:rPr>
              <a:t>Season 3</a:t>
            </a:r>
            <a:br>
              <a:rPr lang="en-US">
                <a:latin typeface="Calibri"/>
                <a:ea typeface="Calibri"/>
                <a:cs typeface="Calibri"/>
                <a:sym typeface="Calibri"/>
              </a:rPr>
            </a:br>
            <a:r>
              <a:rPr lang="en-US">
                <a:latin typeface="Calibri"/>
                <a:ea typeface="Calibri"/>
                <a:cs typeface="Calibri"/>
                <a:sym typeface="Calibri"/>
              </a:rPr>
              <a:t/>
            </a:r>
            <a:br>
              <a:rPr lang="en-US">
                <a:latin typeface="Calibri"/>
                <a:ea typeface="Calibri"/>
                <a:cs typeface="Calibri"/>
                <a:sym typeface="Calibri"/>
              </a:rPr>
            </a:br>
            <a:endParaRPr sz="4000">
              <a:latin typeface="Calibri"/>
              <a:ea typeface="Calibri"/>
              <a:cs typeface="Calibri"/>
              <a:sym typeface="Calibri"/>
            </a:endParaRPr>
          </a:p>
        </p:txBody>
      </p:sp>
      <p:sp>
        <p:nvSpPr>
          <p:cNvPr id="96" name="Google Shape;96;p11"/>
          <p:cNvSpPr txBox="1">
            <a:spLocks noGrp="1"/>
          </p:cNvSpPr>
          <p:nvPr>
            <p:ph type="body" idx="5"/>
          </p:nvPr>
        </p:nvSpPr>
        <p:spPr>
          <a:xfrm>
            <a:off x="419100" y="5693225"/>
            <a:ext cx="1996500" cy="769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lvl="0" indent="0" algn="l" rtl="0">
              <a:lnSpc>
                <a:spcPct val="95000"/>
              </a:lnSpc>
              <a:spcBef>
                <a:spcPts val="0"/>
              </a:spcBef>
              <a:spcAft>
                <a:spcPts val="0"/>
              </a:spcAft>
              <a:buClr>
                <a:schemeClr val="dk2"/>
              </a:buClr>
              <a:buSzPts val="2200"/>
              <a:buNone/>
            </a:pPr>
            <a:r>
              <a:rPr lang="en-US"/>
              <a:t>            BitMagic</a:t>
            </a:r>
            <a:endParaRPr/>
          </a:p>
        </p:txBody>
      </p:sp>
      <p:sp>
        <p:nvSpPr>
          <p:cNvPr id="97" name="Google Shape;97;p11"/>
          <p:cNvSpPr txBox="1">
            <a:spLocks noGrp="1"/>
          </p:cNvSpPr>
          <p:nvPr>
            <p:ph type="sldNum" idx="4294967295"/>
          </p:nvPr>
        </p:nvSpPr>
        <p:spPr>
          <a:xfrm>
            <a:off x="11579225" y="6486525"/>
            <a:ext cx="612775"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98" name="Google Shape;98;p11"/>
          <p:cNvSpPr txBox="1">
            <a:spLocks noGrp="1"/>
          </p:cNvSpPr>
          <p:nvPr>
            <p:ph type="ftr" idx="4294967295"/>
          </p:nvPr>
        </p:nvSpPr>
        <p:spPr>
          <a:xfrm>
            <a:off x="6267450" y="6486525"/>
            <a:ext cx="5924550" cy="36512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a:t>Confidential property of Optum. Do not distribute or reproduce without express permission from Optum.</a:t>
            </a:r>
            <a:endParaRPr/>
          </a:p>
        </p:txBody>
      </p:sp>
      <p:pic>
        <p:nvPicPr>
          <p:cNvPr id="99" name="Google Shape;99;p11"/>
          <p:cNvPicPr preferRelativeResize="0"/>
          <p:nvPr/>
        </p:nvPicPr>
        <p:blipFill>
          <a:blip r:embed="rId4">
            <a:alphaModFix/>
          </a:blip>
          <a:stretch>
            <a:fillRect/>
          </a:stretch>
        </p:blipFill>
        <p:spPr>
          <a:xfrm>
            <a:off x="3759050" y="2404725"/>
            <a:ext cx="5036025" cy="3039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0"/>
          <p:cNvSpPr txBox="1">
            <a:spLocks noGrp="1"/>
          </p:cNvSpPr>
          <p:nvPr>
            <p:ph type="title"/>
          </p:nvPr>
        </p:nvSpPr>
        <p:spPr>
          <a:xfrm>
            <a:off x="495300" y="0"/>
            <a:ext cx="11315700" cy="1074058"/>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rgbClr val="55565A"/>
              </a:buClr>
              <a:buSzPts val="3000"/>
              <a:buFont typeface="Calibri"/>
              <a:buNone/>
            </a:pPr>
            <a:r>
              <a:rPr lang="en-US">
                <a:latin typeface="Bookman Old Style"/>
                <a:ea typeface="Bookman Old Style"/>
                <a:cs typeface="Bookman Old Style"/>
                <a:sym typeface="Bookman Old Style"/>
              </a:rPr>
              <a:t>Application Modules</a:t>
            </a:r>
            <a:endParaRPr>
              <a:latin typeface="Bookman Old Style"/>
              <a:ea typeface="Bookman Old Style"/>
              <a:cs typeface="Bookman Old Style"/>
              <a:sym typeface="Bookman Old Style"/>
            </a:endParaRPr>
          </a:p>
        </p:txBody>
      </p:sp>
      <p:sp>
        <p:nvSpPr>
          <p:cNvPr id="202" name="Google Shape;202;p20"/>
          <p:cNvSpPr txBox="1">
            <a:spLocks noGrp="1"/>
          </p:cNvSpPr>
          <p:nvPr>
            <p:ph type="body" idx="1"/>
          </p:nvPr>
        </p:nvSpPr>
        <p:spPr>
          <a:xfrm>
            <a:off x="495300" y="1470749"/>
            <a:ext cx="11315700" cy="4429200"/>
          </a:xfrm>
          <a:prstGeom prst="rect">
            <a:avLst/>
          </a:prstGeom>
          <a:noFill/>
          <a:ln>
            <a:noFill/>
          </a:ln>
        </p:spPr>
        <p:txBody>
          <a:bodyPr spcFirstLastPara="1" wrap="square" lIns="0" tIns="0" rIns="0" bIns="0" anchor="t" anchorCtr="0">
            <a:noAutofit/>
          </a:bodyPr>
          <a:lstStyle/>
          <a:p>
            <a:pPr marL="0" lvl="0" indent="0" algn="l" rtl="0">
              <a:lnSpc>
                <a:spcPct val="95000"/>
              </a:lnSpc>
              <a:spcBef>
                <a:spcPts val="0"/>
              </a:spcBef>
              <a:spcAft>
                <a:spcPts val="0"/>
              </a:spcAft>
              <a:buClr>
                <a:schemeClr val="dk2"/>
              </a:buClr>
              <a:buSzPts val="2200"/>
              <a:buNone/>
            </a:pPr>
            <a:r>
              <a:rPr lang="en-US">
                <a:latin typeface="Bookman Old Style"/>
                <a:ea typeface="Bookman Old Style"/>
                <a:cs typeface="Bookman Old Style"/>
                <a:sym typeface="Bookman Old Style"/>
              </a:rPr>
              <a:t>Our inbuilt pharmacy provides the following functionality:</a:t>
            </a:r>
            <a:endParaRPr>
              <a:latin typeface="Bookman Old Style"/>
              <a:ea typeface="Bookman Old Style"/>
              <a:cs typeface="Bookman Old Style"/>
              <a:sym typeface="Bookman Old Style"/>
            </a:endParaRPr>
          </a:p>
          <a:p>
            <a:pPr marL="342900" lvl="0" indent="-358140" algn="l" rtl="0">
              <a:lnSpc>
                <a:spcPct val="100000"/>
              </a:lnSpc>
              <a:spcBef>
                <a:spcPts val="0"/>
              </a:spcBef>
              <a:spcAft>
                <a:spcPts val="0"/>
              </a:spcAft>
              <a:buClr>
                <a:srgbClr val="B01513"/>
              </a:buClr>
              <a:buSzPts val="2000"/>
              <a:buFont typeface="Noto Sans Symbols"/>
              <a:buChar char="►"/>
            </a:pPr>
            <a:r>
              <a:rPr lang="en-US" sz="2000" b="1">
                <a:solidFill>
                  <a:srgbClr val="3F3F3F"/>
                </a:solidFill>
                <a:latin typeface="Bookman Old Style"/>
                <a:ea typeface="Bookman Old Style"/>
                <a:cs typeface="Bookman Old Style"/>
                <a:sym typeface="Bookman Old Style"/>
              </a:rPr>
              <a:t>Chatbot integrated system- </a:t>
            </a:r>
            <a:r>
              <a:rPr lang="en-US" sz="2000">
                <a:solidFill>
                  <a:srgbClr val="3F3F3F"/>
                </a:solidFill>
                <a:latin typeface="Bookman Old Style"/>
                <a:ea typeface="Bookman Old Style"/>
                <a:cs typeface="Bookman Old Style"/>
                <a:sym typeface="Bookman Old Style"/>
              </a:rPr>
              <a:t>A smart chatbot which can guide the users through the features of the page and answer the related questions of the user. They can also display medicines related to type and place order.</a:t>
            </a:r>
            <a:endParaRPr sz="2000">
              <a:solidFill>
                <a:srgbClr val="3F3F3F"/>
              </a:solidFill>
              <a:latin typeface="Bookman Old Style"/>
              <a:ea typeface="Bookman Old Style"/>
              <a:cs typeface="Bookman Old Style"/>
              <a:sym typeface="Bookman Old Style"/>
            </a:endParaRPr>
          </a:p>
          <a:p>
            <a:pPr marL="342900" lvl="0" indent="-353060" algn="just" rtl="0">
              <a:lnSpc>
                <a:spcPct val="100000"/>
              </a:lnSpc>
              <a:spcBef>
                <a:spcPts val="0"/>
              </a:spcBef>
              <a:spcAft>
                <a:spcPts val="0"/>
              </a:spcAft>
              <a:buClr>
                <a:srgbClr val="B01513"/>
              </a:buClr>
              <a:buSzPts val="1600"/>
              <a:buFont typeface="Arial"/>
              <a:buChar char="►"/>
            </a:pPr>
            <a:r>
              <a:rPr lang="en-US" sz="2000" b="1">
                <a:solidFill>
                  <a:srgbClr val="000000"/>
                </a:solidFill>
                <a:latin typeface="Bookman Old Style"/>
                <a:ea typeface="Bookman Old Style"/>
                <a:cs typeface="Bookman Old Style"/>
                <a:sym typeface="Bookman Old Style"/>
              </a:rPr>
              <a:t>Upload Prescription. </a:t>
            </a:r>
            <a:r>
              <a:rPr lang="en-US" sz="2000">
                <a:solidFill>
                  <a:srgbClr val="000000"/>
                </a:solidFill>
                <a:latin typeface="Bookman Old Style"/>
                <a:ea typeface="Bookman Old Style"/>
                <a:cs typeface="Bookman Old Style"/>
                <a:sym typeface="Bookman Old Style"/>
              </a:rPr>
              <a:t>The user would be happy to have a possibility to </a:t>
            </a:r>
            <a:r>
              <a:rPr lang="en-US" sz="2000">
                <a:solidFill>
                  <a:srgbClr val="000000"/>
                </a:solidFill>
                <a:highlight>
                  <a:srgbClr val="FFD966"/>
                </a:highlight>
                <a:latin typeface="Bookman Old Style"/>
                <a:ea typeface="Bookman Old Style"/>
                <a:cs typeface="Bookman Old Style"/>
                <a:sym typeface="Bookman Old Style"/>
              </a:rPr>
              <a:t>upload the doctor’s prescription to his personal account</a:t>
            </a:r>
            <a:r>
              <a:rPr lang="en-US" sz="2000">
                <a:solidFill>
                  <a:srgbClr val="000000"/>
                </a:solidFill>
                <a:latin typeface="Bookman Old Style"/>
                <a:ea typeface="Bookman Old Style"/>
                <a:cs typeface="Bookman Old Style"/>
                <a:sym typeface="Bookman Old Style"/>
              </a:rPr>
              <a:t>. Thanks to this, he can more easily find the medicine he needs in your drug database.</a:t>
            </a:r>
            <a:endParaRPr sz="2000">
              <a:solidFill>
                <a:srgbClr val="000000"/>
              </a:solidFill>
              <a:latin typeface="Bookman Old Style"/>
              <a:ea typeface="Bookman Old Style"/>
              <a:cs typeface="Bookman Old Style"/>
              <a:sym typeface="Bookman Old Style"/>
            </a:endParaRPr>
          </a:p>
          <a:p>
            <a:pPr marL="342900" lvl="0" indent="-353060" algn="just" rtl="0">
              <a:lnSpc>
                <a:spcPct val="100000"/>
              </a:lnSpc>
              <a:spcBef>
                <a:spcPts val="1000"/>
              </a:spcBef>
              <a:spcAft>
                <a:spcPts val="0"/>
              </a:spcAft>
              <a:buClr>
                <a:srgbClr val="B01513"/>
              </a:buClr>
              <a:buSzPts val="1600"/>
              <a:buFont typeface="Arial"/>
              <a:buChar char="►"/>
            </a:pPr>
            <a:r>
              <a:rPr lang="en-US" sz="2000" b="1">
                <a:solidFill>
                  <a:srgbClr val="000000"/>
                </a:solidFill>
                <a:latin typeface="Bookman Old Style"/>
                <a:ea typeface="Bookman Old Style"/>
                <a:cs typeface="Bookman Old Style"/>
                <a:sym typeface="Bookman Old Style"/>
              </a:rPr>
              <a:t>Drug Info. </a:t>
            </a:r>
            <a:r>
              <a:rPr lang="en-US" sz="2000">
                <a:solidFill>
                  <a:srgbClr val="000000"/>
                </a:solidFill>
                <a:latin typeface="Bookman Old Style"/>
                <a:ea typeface="Bookman Old Style"/>
                <a:cs typeface="Bookman Old Style"/>
                <a:sym typeface="Bookman Old Style"/>
              </a:rPr>
              <a:t>Detailed information is needed about each drug.</a:t>
            </a:r>
            <a:endParaRPr sz="2000">
              <a:solidFill>
                <a:srgbClr val="000000"/>
              </a:solidFill>
              <a:latin typeface="Bookman Old Style"/>
              <a:ea typeface="Bookman Old Style"/>
              <a:cs typeface="Bookman Old Style"/>
              <a:sym typeface="Bookman Old Style"/>
            </a:endParaRPr>
          </a:p>
          <a:p>
            <a:pPr marL="342900" lvl="0" indent="-353060" algn="just" rtl="0">
              <a:lnSpc>
                <a:spcPct val="100000"/>
              </a:lnSpc>
              <a:spcBef>
                <a:spcPts val="1000"/>
              </a:spcBef>
              <a:spcAft>
                <a:spcPts val="0"/>
              </a:spcAft>
              <a:buClr>
                <a:srgbClr val="B01513"/>
              </a:buClr>
              <a:buSzPts val="1600"/>
              <a:buFont typeface="Arial"/>
              <a:buChar char="►"/>
            </a:pPr>
            <a:r>
              <a:rPr lang="en-US" sz="2000" b="1">
                <a:solidFill>
                  <a:srgbClr val="000000"/>
                </a:solidFill>
                <a:latin typeface="Bookman Old Style"/>
                <a:ea typeface="Bookman Old Style"/>
                <a:cs typeface="Bookman Old Style"/>
                <a:sym typeface="Bookman Old Style"/>
              </a:rPr>
              <a:t>Drugs Comparison.</a:t>
            </a:r>
            <a:r>
              <a:rPr lang="en-US" sz="2000">
                <a:solidFill>
                  <a:srgbClr val="000000"/>
                </a:solidFill>
                <a:latin typeface="Bookman Old Style"/>
                <a:ea typeface="Bookman Old Style"/>
                <a:cs typeface="Bookman Old Style"/>
                <a:sym typeface="Bookman Old Style"/>
              </a:rPr>
              <a:t> Also, the user would appreciate the possibility to </a:t>
            </a:r>
            <a:r>
              <a:rPr lang="en-US" sz="2000">
                <a:solidFill>
                  <a:srgbClr val="000000"/>
                </a:solidFill>
                <a:highlight>
                  <a:srgbClr val="FFD966"/>
                </a:highlight>
                <a:latin typeface="Bookman Old Style"/>
                <a:ea typeface="Bookman Old Style"/>
                <a:cs typeface="Bookman Old Style"/>
                <a:sym typeface="Bookman Old Style"/>
              </a:rPr>
              <a:t>compare different drugs</a:t>
            </a:r>
            <a:r>
              <a:rPr lang="en-US" sz="2000">
                <a:solidFill>
                  <a:srgbClr val="000000"/>
                </a:solidFill>
                <a:latin typeface="Bookman Old Style"/>
                <a:ea typeface="Bookman Old Style"/>
                <a:cs typeface="Bookman Old Style"/>
                <a:sym typeface="Bookman Old Style"/>
              </a:rPr>
              <a:t> (their effectiveness, price range, etc.)... which leads us to the next item.</a:t>
            </a:r>
            <a:endParaRPr sz="2000">
              <a:solidFill>
                <a:srgbClr val="000000"/>
              </a:solidFill>
              <a:latin typeface="Bookman Old Style"/>
              <a:ea typeface="Bookman Old Style"/>
              <a:cs typeface="Bookman Old Style"/>
              <a:sym typeface="Bookman Old Style"/>
            </a:endParaRPr>
          </a:p>
          <a:p>
            <a:pPr marL="342900" lvl="0" indent="-353060" algn="just" rtl="0">
              <a:lnSpc>
                <a:spcPct val="100000"/>
              </a:lnSpc>
              <a:spcBef>
                <a:spcPts val="1000"/>
              </a:spcBef>
              <a:spcAft>
                <a:spcPts val="0"/>
              </a:spcAft>
              <a:buClr>
                <a:srgbClr val="B01513"/>
              </a:buClr>
              <a:buSzPts val="1600"/>
              <a:buFont typeface="Arial"/>
              <a:buChar char="►"/>
            </a:pPr>
            <a:r>
              <a:rPr lang="en-US" sz="2000" b="1">
                <a:solidFill>
                  <a:srgbClr val="000000"/>
                </a:solidFill>
                <a:latin typeface="Bookman Old Style"/>
                <a:ea typeface="Bookman Old Style"/>
                <a:cs typeface="Bookman Old Style"/>
                <a:sym typeface="Bookman Old Style"/>
              </a:rPr>
              <a:t>Substitute Search</a:t>
            </a:r>
            <a:r>
              <a:rPr lang="en-US" sz="2000">
                <a:solidFill>
                  <a:srgbClr val="000000"/>
                </a:solidFill>
                <a:latin typeface="Bookman Old Style"/>
                <a:ea typeface="Bookman Old Style"/>
                <a:cs typeface="Bookman Old Style"/>
                <a:sym typeface="Bookman Old Style"/>
              </a:rPr>
              <a:t>. Sometimes the required </a:t>
            </a:r>
            <a:r>
              <a:rPr lang="en-US" sz="2000">
                <a:solidFill>
                  <a:srgbClr val="000000"/>
                </a:solidFill>
                <a:highlight>
                  <a:srgbClr val="FFD966"/>
                </a:highlight>
                <a:latin typeface="Bookman Old Style"/>
                <a:ea typeface="Bookman Old Style"/>
                <a:cs typeface="Bookman Old Style"/>
                <a:sym typeface="Bookman Old Style"/>
              </a:rPr>
              <a:t>drug is unavailable or too expensive</a:t>
            </a:r>
            <a:r>
              <a:rPr lang="en-US" sz="2000">
                <a:solidFill>
                  <a:srgbClr val="000000"/>
                </a:solidFill>
                <a:latin typeface="Bookman Old Style"/>
                <a:ea typeface="Bookman Old Style"/>
                <a:cs typeface="Bookman Old Style"/>
                <a:sym typeface="Bookman Old Style"/>
              </a:rPr>
              <a:t>, and in this case, the user needs to be able to find its </a:t>
            </a:r>
            <a:r>
              <a:rPr lang="en-US" sz="2000">
                <a:solidFill>
                  <a:srgbClr val="000000"/>
                </a:solidFill>
                <a:highlight>
                  <a:srgbClr val="FFD966"/>
                </a:highlight>
                <a:latin typeface="Bookman Old Style"/>
                <a:ea typeface="Bookman Old Style"/>
                <a:cs typeface="Bookman Old Style"/>
                <a:sym typeface="Bookman Old Style"/>
              </a:rPr>
              <a:t>effective substitute</a:t>
            </a:r>
            <a:r>
              <a:rPr lang="en-US" sz="2000">
                <a:solidFill>
                  <a:srgbClr val="000000"/>
                </a:solidFill>
                <a:latin typeface="Bookman Old Style"/>
                <a:ea typeface="Bookman Old Style"/>
                <a:cs typeface="Bookman Old Style"/>
                <a:sym typeface="Bookman Old Style"/>
              </a:rPr>
              <a:t>. That's when he needs a Substitute Search tool.</a:t>
            </a:r>
            <a:endParaRPr sz="2000">
              <a:solidFill>
                <a:srgbClr val="000000"/>
              </a:solidFill>
              <a:latin typeface="Bookman Old Style"/>
              <a:ea typeface="Bookman Old Style"/>
              <a:cs typeface="Bookman Old Style"/>
              <a:sym typeface="Bookman Old Style"/>
            </a:endParaRPr>
          </a:p>
          <a:p>
            <a:pPr marL="0" lvl="0" indent="0" algn="l" rtl="0">
              <a:lnSpc>
                <a:spcPct val="100000"/>
              </a:lnSpc>
              <a:spcBef>
                <a:spcPts val="1000"/>
              </a:spcBef>
              <a:spcAft>
                <a:spcPts val="0"/>
              </a:spcAft>
              <a:buNone/>
            </a:pPr>
            <a:endParaRPr sz="2000">
              <a:solidFill>
                <a:srgbClr val="000000"/>
              </a:solidFill>
              <a:latin typeface="Bookman Old Style"/>
              <a:ea typeface="Bookman Old Style"/>
              <a:cs typeface="Bookman Old Style"/>
              <a:sym typeface="Bookman Old Style"/>
            </a:endParaRPr>
          </a:p>
          <a:p>
            <a:pPr marL="342900" lvl="0" indent="-322580" algn="l" rtl="0">
              <a:lnSpc>
                <a:spcPct val="100000"/>
              </a:lnSpc>
              <a:spcBef>
                <a:spcPts val="0"/>
              </a:spcBef>
              <a:spcAft>
                <a:spcPts val="0"/>
              </a:spcAft>
              <a:buClr>
                <a:srgbClr val="3F3F3F"/>
              </a:buClr>
              <a:buSzPts val="1440"/>
              <a:buFont typeface="Bookman Old Style"/>
              <a:buChar char="►"/>
            </a:pPr>
            <a:endParaRPr>
              <a:solidFill>
                <a:srgbClr val="3F3F3F"/>
              </a:solidFill>
              <a:latin typeface="Bookman Old Style"/>
              <a:ea typeface="Bookman Old Style"/>
              <a:cs typeface="Bookman Old Style"/>
              <a:sym typeface="Bookman Old Style"/>
            </a:endParaRPr>
          </a:p>
          <a:p>
            <a:pPr marL="0" lvl="0" indent="0" algn="l" rtl="0">
              <a:lnSpc>
                <a:spcPct val="95000"/>
              </a:lnSpc>
              <a:spcBef>
                <a:spcPts val="0"/>
              </a:spcBef>
              <a:spcAft>
                <a:spcPts val="0"/>
              </a:spcAft>
              <a:buClr>
                <a:schemeClr val="dk2"/>
              </a:buClr>
              <a:buSzPts val="2200"/>
              <a:buNone/>
            </a:pPr>
            <a:endParaRPr>
              <a:latin typeface="Bookman Old Style"/>
              <a:ea typeface="Bookman Old Style"/>
              <a:cs typeface="Bookman Old Style"/>
              <a:sym typeface="Bookman Old Style"/>
            </a:endParaRPr>
          </a:p>
        </p:txBody>
      </p:sp>
      <p:sp>
        <p:nvSpPr>
          <p:cNvPr id="203" name="Google Shape;203;p20"/>
          <p:cNvSpPr txBox="1">
            <a:spLocks noGrp="1"/>
          </p:cNvSpPr>
          <p:nvPr>
            <p:ph type="ftr" idx="11"/>
          </p:nvPr>
        </p:nvSpPr>
        <p:spPr>
          <a:xfrm>
            <a:off x="5295900" y="6486982"/>
            <a:ext cx="5924549" cy="36512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a:t>Confidential property of Optum. Do not distribute or reproduce without express permission from Optum.</a:t>
            </a:r>
            <a:endParaRPr/>
          </a:p>
        </p:txBody>
      </p:sp>
      <p:sp>
        <p:nvSpPr>
          <p:cNvPr id="204" name="Google Shape;204;p20"/>
          <p:cNvSpPr txBox="1">
            <a:spLocks noGrp="1"/>
          </p:cNvSpPr>
          <p:nvPr>
            <p:ph type="sldNum" idx="12"/>
          </p:nvPr>
        </p:nvSpPr>
        <p:spPr>
          <a:xfrm>
            <a:off x="11264900" y="6486982"/>
            <a:ext cx="542472"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05" name="Google Shape;205;p20"/>
          <p:cNvSpPr txBox="1">
            <a:spLocks noGrp="1"/>
          </p:cNvSpPr>
          <p:nvPr>
            <p:ph type="body" idx="2"/>
          </p:nvPr>
        </p:nvSpPr>
        <p:spPr>
          <a:xfrm>
            <a:off x="495300" y="1118282"/>
            <a:ext cx="11315700" cy="492125"/>
          </a:xfrm>
          <a:prstGeom prst="rect">
            <a:avLst/>
          </a:prstGeom>
          <a:noFill/>
          <a:ln>
            <a:noFill/>
          </a:ln>
        </p:spPr>
        <p:txBody>
          <a:bodyPr spcFirstLastPara="1" wrap="square" lIns="0" tIns="0" rIns="0" bIns="0" anchor="t" anchorCtr="0">
            <a:noAutofit/>
          </a:bodyPr>
          <a:lstStyle/>
          <a:p>
            <a:pPr marL="0" lvl="0" indent="-177800" algn="l" rtl="0">
              <a:lnSpc>
                <a:spcPct val="95000"/>
              </a:lnSpc>
              <a:spcBef>
                <a:spcPts val="0"/>
              </a:spcBef>
              <a:spcAft>
                <a:spcPts val="0"/>
              </a:spcAft>
              <a:buClr>
                <a:srgbClr val="434343"/>
              </a:buClr>
              <a:buSzPts val="2800"/>
              <a:buFont typeface="Bookman Old Style"/>
              <a:buChar char="​"/>
            </a:pPr>
            <a:r>
              <a:rPr lang="en-US" sz="2800" b="1" i="0" u="none" strike="noStrike" cap="none">
                <a:solidFill>
                  <a:srgbClr val="434343"/>
                </a:solidFill>
                <a:latin typeface="Bookman Old Style"/>
                <a:ea typeface="Bookman Old Style"/>
                <a:cs typeface="Bookman Old Style"/>
                <a:sym typeface="Bookman Old Style"/>
              </a:rPr>
              <a:t>INTELLIGENT PHARMACEUTICAL STORE</a:t>
            </a:r>
            <a:endParaRPr>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600"/>
              <a:buNone/>
            </a:pPr>
            <a:endParaRPr>
              <a:latin typeface="Bookman Old Style"/>
              <a:ea typeface="Bookman Old Style"/>
              <a:cs typeface="Bookman Old Style"/>
              <a:sym typeface="Bookman Old Sty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1"/>
          <p:cNvSpPr txBox="1">
            <a:spLocks noGrp="1"/>
          </p:cNvSpPr>
          <p:nvPr>
            <p:ph type="title"/>
          </p:nvPr>
        </p:nvSpPr>
        <p:spPr>
          <a:xfrm>
            <a:off x="495300" y="0"/>
            <a:ext cx="11315700" cy="1074058"/>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rgbClr val="55565A"/>
              </a:buClr>
              <a:buSzPts val="3000"/>
              <a:buFont typeface="Calibri"/>
              <a:buNone/>
            </a:pPr>
            <a:r>
              <a:rPr lang="en-US">
                <a:latin typeface="Bookman Old Style"/>
                <a:ea typeface="Bookman Old Style"/>
                <a:cs typeface="Bookman Old Style"/>
                <a:sym typeface="Bookman Old Style"/>
              </a:rPr>
              <a:t>Application Modules</a:t>
            </a:r>
            <a:endParaRPr>
              <a:latin typeface="Bookman Old Style"/>
              <a:ea typeface="Bookman Old Style"/>
              <a:cs typeface="Bookman Old Style"/>
              <a:sym typeface="Bookman Old Style"/>
            </a:endParaRPr>
          </a:p>
        </p:txBody>
      </p:sp>
      <p:sp>
        <p:nvSpPr>
          <p:cNvPr id="211" name="Google Shape;211;p21"/>
          <p:cNvSpPr txBox="1">
            <a:spLocks noGrp="1"/>
          </p:cNvSpPr>
          <p:nvPr>
            <p:ph type="body" idx="1"/>
          </p:nvPr>
        </p:nvSpPr>
        <p:spPr>
          <a:xfrm>
            <a:off x="495300" y="1825625"/>
            <a:ext cx="11315700" cy="4074300"/>
          </a:xfrm>
          <a:prstGeom prst="rect">
            <a:avLst/>
          </a:prstGeom>
          <a:noFill/>
          <a:ln>
            <a:noFill/>
          </a:ln>
        </p:spPr>
        <p:txBody>
          <a:bodyPr spcFirstLastPara="1" wrap="square" lIns="0" tIns="0" rIns="0" bIns="0" anchor="t" anchorCtr="0">
            <a:noAutofit/>
          </a:bodyPr>
          <a:lstStyle/>
          <a:p>
            <a:pPr marL="457200" lvl="0" indent="-368300" algn="l" rtl="0">
              <a:lnSpc>
                <a:spcPct val="95000"/>
              </a:lnSpc>
              <a:spcBef>
                <a:spcPts val="0"/>
              </a:spcBef>
              <a:spcAft>
                <a:spcPts val="0"/>
              </a:spcAft>
              <a:buSzPts val="2200"/>
              <a:buFont typeface="Bookman Old Style"/>
              <a:buChar char="❏"/>
            </a:pPr>
            <a:r>
              <a:rPr lang="en-US">
                <a:latin typeface="Bookman Old Style"/>
                <a:ea typeface="Bookman Old Style"/>
                <a:cs typeface="Bookman Old Style"/>
                <a:sym typeface="Bookman Old Style"/>
              </a:rPr>
              <a:t>The </a:t>
            </a:r>
            <a:r>
              <a:rPr lang="en-US">
                <a:highlight>
                  <a:srgbClr val="FFD966"/>
                </a:highlight>
                <a:latin typeface="Bookman Old Style"/>
                <a:ea typeface="Bookman Old Style"/>
                <a:cs typeface="Bookman Old Style"/>
                <a:sym typeface="Bookman Old Style"/>
              </a:rPr>
              <a:t>“SYNCED CARE PARTNER”</a:t>
            </a:r>
            <a:r>
              <a:rPr lang="en-US">
                <a:latin typeface="Bookman Old Style"/>
                <a:ea typeface="Bookman Old Style"/>
                <a:cs typeface="Bookman Old Style"/>
                <a:sym typeface="Bookman Old Style"/>
              </a:rPr>
              <a:t> syncs your </a:t>
            </a:r>
            <a:r>
              <a:rPr lang="en-US">
                <a:highlight>
                  <a:srgbClr val="FFD966"/>
                </a:highlight>
                <a:latin typeface="Bookman Old Style"/>
                <a:ea typeface="Bookman Old Style"/>
                <a:cs typeface="Bookman Old Style"/>
                <a:sym typeface="Bookman Old Style"/>
              </a:rPr>
              <a:t>trusted contact</a:t>
            </a:r>
            <a:r>
              <a:rPr lang="en-US">
                <a:latin typeface="Bookman Old Style"/>
                <a:ea typeface="Bookman Old Style"/>
                <a:cs typeface="Bookman Old Style"/>
                <a:sym typeface="Bookman Old Style"/>
              </a:rPr>
              <a:t> with your schedule so that you are kept an eye on and do not miss your doses or face any issues.</a:t>
            </a:r>
            <a:endParaRPr>
              <a:latin typeface="Bookman Old Style"/>
              <a:ea typeface="Bookman Old Style"/>
              <a:cs typeface="Bookman Old Style"/>
              <a:sym typeface="Bookman Old Style"/>
            </a:endParaRPr>
          </a:p>
          <a:p>
            <a:pPr marL="457200" lvl="0" indent="0" algn="l" rtl="0">
              <a:lnSpc>
                <a:spcPct val="95000"/>
              </a:lnSpc>
              <a:spcBef>
                <a:spcPts val="0"/>
              </a:spcBef>
              <a:spcAft>
                <a:spcPts val="0"/>
              </a:spcAft>
              <a:buNone/>
            </a:pPr>
            <a:endParaRPr>
              <a:latin typeface="Bookman Old Style"/>
              <a:ea typeface="Bookman Old Style"/>
              <a:cs typeface="Bookman Old Style"/>
              <a:sym typeface="Bookman Old Style"/>
            </a:endParaRPr>
          </a:p>
          <a:p>
            <a:pPr marL="457200" lvl="0" indent="-368300" algn="l" rtl="0">
              <a:lnSpc>
                <a:spcPct val="95000"/>
              </a:lnSpc>
              <a:spcBef>
                <a:spcPts val="0"/>
              </a:spcBef>
              <a:spcAft>
                <a:spcPts val="0"/>
              </a:spcAft>
              <a:buSzPts val="2200"/>
              <a:buFont typeface="Bookman Old Style"/>
              <a:buChar char="❏"/>
            </a:pPr>
            <a:r>
              <a:rPr lang="en-US">
                <a:latin typeface="Bookman Old Style"/>
                <a:ea typeface="Bookman Old Style"/>
                <a:cs typeface="Bookman Old Style"/>
                <a:sym typeface="Bookman Old Style"/>
              </a:rPr>
              <a:t>This features is especially useful for people with </a:t>
            </a:r>
            <a:r>
              <a:rPr lang="en-US">
                <a:highlight>
                  <a:srgbClr val="FFD966"/>
                </a:highlight>
                <a:latin typeface="Bookman Old Style"/>
                <a:ea typeface="Bookman Old Style"/>
                <a:cs typeface="Bookman Old Style"/>
                <a:sym typeface="Bookman Old Style"/>
              </a:rPr>
              <a:t>memory disorders,like alzheimer's</a:t>
            </a:r>
            <a:r>
              <a:rPr lang="en-US">
                <a:latin typeface="Bookman Old Style"/>
                <a:ea typeface="Bookman Old Style"/>
                <a:cs typeface="Bookman Old Style"/>
                <a:sym typeface="Bookman Old Style"/>
              </a:rPr>
              <a:t> who tend to forget taking doses unintentionally, with this feature your loved ones can keep a track of your daily medication intakes. We have a gps tracker which is connected with google maps to track patients locations.</a:t>
            </a:r>
            <a:endParaRPr>
              <a:latin typeface="Bookman Old Style"/>
              <a:ea typeface="Bookman Old Style"/>
              <a:cs typeface="Bookman Old Style"/>
              <a:sym typeface="Bookman Old Style"/>
            </a:endParaRPr>
          </a:p>
          <a:p>
            <a:pPr marL="457200" lvl="0" indent="0" algn="l" rtl="0">
              <a:lnSpc>
                <a:spcPct val="95000"/>
              </a:lnSpc>
              <a:spcBef>
                <a:spcPts val="0"/>
              </a:spcBef>
              <a:spcAft>
                <a:spcPts val="0"/>
              </a:spcAft>
              <a:buNone/>
            </a:pPr>
            <a:endParaRPr>
              <a:latin typeface="Bookman Old Style"/>
              <a:ea typeface="Bookman Old Style"/>
              <a:cs typeface="Bookman Old Style"/>
              <a:sym typeface="Bookman Old Style"/>
            </a:endParaRPr>
          </a:p>
          <a:p>
            <a:pPr marL="457200" lvl="0" indent="-368300" algn="l" rtl="0">
              <a:lnSpc>
                <a:spcPct val="95000"/>
              </a:lnSpc>
              <a:spcBef>
                <a:spcPts val="0"/>
              </a:spcBef>
              <a:spcAft>
                <a:spcPts val="0"/>
              </a:spcAft>
              <a:buSzPts val="2200"/>
              <a:buFont typeface="Bookman Old Style"/>
              <a:buChar char="❏"/>
            </a:pPr>
            <a:r>
              <a:rPr lang="en-US">
                <a:latin typeface="Bookman Old Style"/>
                <a:ea typeface="Bookman Old Style"/>
                <a:cs typeface="Bookman Old Style"/>
                <a:sym typeface="Bookman Old Style"/>
              </a:rPr>
              <a:t>This feature is also very helpful for </a:t>
            </a:r>
            <a:r>
              <a:rPr lang="en-US">
                <a:highlight>
                  <a:srgbClr val="FFD966"/>
                </a:highlight>
                <a:latin typeface="Bookman Old Style"/>
                <a:ea typeface="Bookman Old Style"/>
                <a:cs typeface="Bookman Old Style"/>
                <a:sym typeface="Bookman Old Style"/>
              </a:rPr>
              <a:t>older people , as their children and caretaker who are  synced with the application </a:t>
            </a:r>
            <a:r>
              <a:rPr lang="en-US">
                <a:latin typeface="Bookman Old Style"/>
                <a:ea typeface="Bookman Old Style"/>
                <a:cs typeface="Bookman Old Style"/>
                <a:sym typeface="Bookman Old Style"/>
              </a:rPr>
              <a:t>can keep an eye on prescription refill alerts that our system provides,and can restock their medicine for them and providing personal support from within the healthcare team.</a:t>
            </a:r>
            <a:endParaRPr>
              <a:latin typeface="Bookman Old Style"/>
              <a:ea typeface="Bookman Old Style"/>
              <a:cs typeface="Bookman Old Style"/>
              <a:sym typeface="Bookman Old Style"/>
            </a:endParaRPr>
          </a:p>
        </p:txBody>
      </p:sp>
      <p:sp>
        <p:nvSpPr>
          <p:cNvPr id="212" name="Google Shape;212;p21"/>
          <p:cNvSpPr txBox="1">
            <a:spLocks noGrp="1"/>
          </p:cNvSpPr>
          <p:nvPr>
            <p:ph type="ftr" idx="11"/>
          </p:nvPr>
        </p:nvSpPr>
        <p:spPr>
          <a:xfrm>
            <a:off x="5295900" y="6486982"/>
            <a:ext cx="5924549" cy="36512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a:t>Confidential property of Optum. Do not distribute or reproduce without express permission from Optum.</a:t>
            </a:r>
            <a:endParaRPr/>
          </a:p>
        </p:txBody>
      </p:sp>
      <p:sp>
        <p:nvSpPr>
          <p:cNvPr id="213" name="Google Shape;213;p21"/>
          <p:cNvSpPr txBox="1">
            <a:spLocks noGrp="1"/>
          </p:cNvSpPr>
          <p:nvPr>
            <p:ph type="sldNum" idx="12"/>
          </p:nvPr>
        </p:nvSpPr>
        <p:spPr>
          <a:xfrm>
            <a:off x="11264900" y="6486982"/>
            <a:ext cx="542472"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14" name="Google Shape;214;p21"/>
          <p:cNvSpPr txBox="1">
            <a:spLocks noGrp="1"/>
          </p:cNvSpPr>
          <p:nvPr>
            <p:ph type="body" idx="2"/>
          </p:nvPr>
        </p:nvSpPr>
        <p:spPr>
          <a:xfrm>
            <a:off x="495300" y="1118278"/>
            <a:ext cx="10769700" cy="1558200"/>
          </a:xfrm>
          <a:prstGeom prst="rect">
            <a:avLst/>
          </a:prstGeom>
          <a:noFill/>
          <a:ln>
            <a:noFill/>
          </a:ln>
        </p:spPr>
        <p:txBody>
          <a:bodyPr spcFirstLastPara="1" wrap="square" lIns="0" tIns="0" rIns="0" bIns="0" anchor="t" anchorCtr="0">
            <a:spAutoFit/>
          </a:bodyPr>
          <a:lstStyle/>
          <a:p>
            <a:pPr marL="0" lvl="0" indent="-177800" algn="l" rtl="0">
              <a:lnSpc>
                <a:spcPct val="95000"/>
              </a:lnSpc>
              <a:spcBef>
                <a:spcPts val="0"/>
              </a:spcBef>
              <a:spcAft>
                <a:spcPts val="0"/>
              </a:spcAft>
              <a:buClr>
                <a:srgbClr val="434343"/>
              </a:buClr>
              <a:buSzPts val="2800"/>
              <a:buFont typeface="Bookman Old Style"/>
              <a:buChar char="​"/>
            </a:pPr>
            <a:r>
              <a:rPr lang="en-US" sz="2800" b="1">
                <a:solidFill>
                  <a:srgbClr val="434343"/>
                </a:solidFill>
                <a:latin typeface="Bookman Old Style"/>
                <a:ea typeface="Bookman Old Style"/>
                <a:cs typeface="Bookman Old Style"/>
                <a:sym typeface="Bookman Old Style"/>
              </a:rPr>
              <a:t>SYNCED CARE PARTNER </a:t>
            </a:r>
            <a:endParaRPr sz="2800" b="1" i="0" u="none" strike="noStrike" cap="none">
              <a:solidFill>
                <a:srgbClr val="434343"/>
              </a:solidFill>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800"/>
              <a:buNone/>
            </a:pPr>
            <a:endParaRPr sz="2800" b="1" i="0" u="none" strike="noStrike" cap="none">
              <a:solidFill>
                <a:srgbClr val="434343"/>
              </a:solidFill>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600"/>
              <a:buNone/>
            </a:pPr>
            <a:endParaRPr>
              <a:latin typeface="Bookman Old Style"/>
              <a:ea typeface="Bookman Old Style"/>
              <a:cs typeface="Bookman Old Style"/>
              <a:sym typeface="Bookman Old Styl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2"/>
          <p:cNvSpPr txBox="1">
            <a:spLocks noGrp="1"/>
          </p:cNvSpPr>
          <p:nvPr>
            <p:ph type="title"/>
          </p:nvPr>
        </p:nvSpPr>
        <p:spPr>
          <a:xfrm>
            <a:off x="495300" y="0"/>
            <a:ext cx="11315700" cy="1074058"/>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rgbClr val="55565A"/>
              </a:buClr>
              <a:buSzPts val="3000"/>
              <a:buFont typeface="Calibri"/>
              <a:buNone/>
            </a:pPr>
            <a:r>
              <a:rPr lang="en-US">
                <a:latin typeface="Bookman Old Style"/>
                <a:ea typeface="Bookman Old Style"/>
                <a:cs typeface="Bookman Old Style"/>
                <a:sym typeface="Bookman Old Style"/>
              </a:rPr>
              <a:t>Application Modules</a:t>
            </a:r>
            <a:endParaRPr>
              <a:latin typeface="Bookman Old Style"/>
              <a:ea typeface="Bookman Old Style"/>
              <a:cs typeface="Bookman Old Style"/>
              <a:sym typeface="Bookman Old Style"/>
            </a:endParaRPr>
          </a:p>
        </p:txBody>
      </p:sp>
      <p:sp>
        <p:nvSpPr>
          <p:cNvPr id="220" name="Google Shape;220;p22"/>
          <p:cNvSpPr txBox="1">
            <a:spLocks noGrp="1"/>
          </p:cNvSpPr>
          <p:nvPr>
            <p:ph type="body" idx="1"/>
          </p:nvPr>
        </p:nvSpPr>
        <p:spPr>
          <a:xfrm>
            <a:off x="495300" y="1825625"/>
            <a:ext cx="11315700" cy="4074432"/>
          </a:xfrm>
          <a:prstGeom prst="rect">
            <a:avLst/>
          </a:prstGeom>
          <a:noFill/>
          <a:ln>
            <a:noFill/>
          </a:ln>
        </p:spPr>
        <p:txBody>
          <a:bodyPr spcFirstLastPara="1" wrap="square" lIns="0" tIns="0" rIns="0" bIns="0" anchor="t" anchorCtr="0">
            <a:noAutofit/>
          </a:bodyPr>
          <a:lstStyle/>
          <a:p>
            <a:pPr marL="0" lvl="0" indent="0" algn="l" rtl="0">
              <a:lnSpc>
                <a:spcPct val="95000"/>
              </a:lnSpc>
              <a:spcBef>
                <a:spcPts val="0"/>
              </a:spcBef>
              <a:spcAft>
                <a:spcPts val="0"/>
              </a:spcAft>
              <a:buClr>
                <a:schemeClr val="dk2"/>
              </a:buClr>
              <a:buSzPts val="2200"/>
              <a:buNone/>
            </a:pPr>
            <a:r>
              <a:rPr lang="en-US"/>
              <a:t> </a:t>
            </a:r>
            <a:endParaRPr/>
          </a:p>
        </p:txBody>
      </p:sp>
      <p:sp>
        <p:nvSpPr>
          <p:cNvPr id="221" name="Google Shape;221;p22"/>
          <p:cNvSpPr txBox="1">
            <a:spLocks noGrp="1"/>
          </p:cNvSpPr>
          <p:nvPr>
            <p:ph type="ftr" idx="11"/>
          </p:nvPr>
        </p:nvSpPr>
        <p:spPr>
          <a:xfrm>
            <a:off x="5295900" y="6486982"/>
            <a:ext cx="5924549" cy="36512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a:t>Confidential property of Optum. Do not distribute or reproduce without express permission from Optum.</a:t>
            </a:r>
            <a:endParaRPr/>
          </a:p>
        </p:txBody>
      </p:sp>
      <p:sp>
        <p:nvSpPr>
          <p:cNvPr id="222" name="Google Shape;222;p22"/>
          <p:cNvSpPr txBox="1">
            <a:spLocks noGrp="1"/>
          </p:cNvSpPr>
          <p:nvPr>
            <p:ph type="sldNum" idx="12"/>
          </p:nvPr>
        </p:nvSpPr>
        <p:spPr>
          <a:xfrm>
            <a:off x="11264900" y="6486982"/>
            <a:ext cx="542472"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23" name="Google Shape;223;p22"/>
          <p:cNvSpPr txBox="1">
            <a:spLocks noGrp="1"/>
          </p:cNvSpPr>
          <p:nvPr>
            <p:ph type="body" idx="2"/>
          </p:nvPr>
        </p:nvSpPr>
        <p:spPr>
          <a:xfrm>
            <a:off x="495300" y="1118282"/>
            <a:ext cx="11315700" cy="492125"/>
          </a:xfrm>
          <a:prstGeom prst="rect">
            <a:avLst/>
          </a:prstGeom>
          <a:noFill/>
          <a:ln>
            <a:noFill/>
          </a:ln>
        </p:spPr>
        <p:txBody>
          <a:bodyPr spcFirstLastPara="1" wrap="square" lIns="0" tIns="0" rIns="0" bIns="0" anchor="t" anchorCtr="0">
            <a:noAutofit/>
          </a:bodyPr>
          <a:lstStyle/>
          <a:p>
            <a:pPr marL="0" lvl="0" indent="-177800" algn="l" rtl="0">
              <a:lnSpc>
                <a:spcPct val="95000"/>
              </a:lnSpc>
              <a:spcBef>
                <a:spcPts val="0"/>
              </a:spcBef>
              <a:spcAft>
                <a:spcPts val="0"/>
              </a:spcAft>
              <a:buClr>
                <a:srgbClr val="434343"/>
              </a:buClr>
              <a:buSzPts val="2800"/>
              <a:buFont typeface="Bookman Old Style"/>
              <a:buChar char="​"/>
            </a:pPr>
            <a:r>
              <a:rPr lang="en-US" sz="2800" b="1" i="0" u="none" strike="noStrike" cap="none">
                <a:solidFill>
                  <a:srgbClr val="434343"/>
                </a:solidFill>
                <a:latin typeface="Bookman Old Style"/>
                <a:ea typeface="Bookman Old Style"/>
                <a:cs typeface="Bookman Old Style"/>
                <a:sym typeface="Bookman Old Style"/>
              </a:rPr>
              <a:t>SMART CHAT BOTS</a:t>
            </a:r>
            <a:endParaRPr>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800"/>
              <a:buNone/>
            </a:pPr>
            <a:endParaRPr sz="2800" b="1" i="0" u="none" strike="noStrike" cap="none">
              <a:solidFill>
                <a:srgbClr val="434343"/>
              </a:solidFill>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600"/>
              <a:buNone/>
            </a:pPr>
            <a:endParaRPr>
              <a:latin typeface="Bookman Old Style"/>
              <a:ea typeface="Bookman Old Style"/>
              <a:cs typeface="Bookman Old Style"/>
              <a:sym typeface="Bookman Old Style"/>
            </a:endParaRPr>
          </a:p>
        </p:txBody>
      </p:sp>
      <p:sp>
        <p:nvSpPr>
          <p:cNvPr id="224" name="Google Shape;224;p22"/>
          <p:cNvSpPr txBox="1"/>
          <p:nvPr/>
        </p:nvSpPr>
        <p:spPr>
          <a:xfrm>
            <a:off x="614650" y="1986900"/>
            <a:ext cx="822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25" name="Google Shape;225;p22"/>
          <p:cNvSpPr txBox="1"/>
          <p:nvPr/>
        </p:nvSpPr>
        <p:spPr>
          <a:xfrm>
            <a:off x="285750" y="1825625"/>
            <a:ext cx="11448900" cy="4688400"/>
          </a:xfrm>
          <a:prstGeom prst="rect">
            <a:avLst/>
          </a:prstGeom>
          <a:noFill/>
          <a:ln>
            <a:noFill/>
          </a:ln>
        </p:spPr>
        <p:txBody>
          <a:bodyPr spcFirstLastPara="1" wrap="square" lIns="91425" tIns="91425" rIns="91425" bIns="91425" anchor="t" anchorCtr="0">
            <a:spAutoFit/>
          </a:bodyPr>
          <a:lstStyle/>
          <a:p>
            <a:pPr marL="457200" lvl="0" indent="-368300" algn="l" rtl="0">
              <a:lnSpc>
                <a:spcPct val="95000"/>
              </a:lnSpc>
              <a:spcBef>
                <a:spcPts val="0"/>
              </a:spcBef>
              <a:spcAft>
                <a:spcPts val="0"/>
              </a:spcAft>
              <a:buClr>
                <a:schemeClr val="dk1"/>
              </a:buClr>
              <a:buSzPts val="2200"/>
              <a:buChar char="❏"/>
            </a:pPr>
            <a:r>
              <a:rPr lang="en-US" sz="2200" b="1">
                <a:solidFill>
                  <a:schemeClr val="dk1"/>
                </a:solidFill>
                <a:latin typeface="Bookman Old Style"/>
                <a:ea typeface="Bookman Old Style"/>
                <a:cs typeface="Bookman Old Style"/>
                <a:sym typeface="Bookman Old Style"/>
              </a:rPr>
              <a:t>MediTimer - </a:t>
            </a:r>
            <a:r>
              <a:rPr lang="en-US" sz="2200">
                <a:solidFill>
                  <a:schemeClr val="dk1"/>
                </a:solidFill>
                <a:highlight>
                  <a:srgbClr val="FFD966"/>
                </a:highlight>
                <a:latin typeface="Bookman Old Style"/>
                <a:ea typeface="Bookman Old Style"/>
                <a:cs typeface="Bookman Old Style"/>
                <a:sym typeface="Bookman Old Style"/>
              </a:rPr>
              <a:t>Add medicines to google calendar</a:t>
            </a:r>
            <a:r>
              <a:rPr lang="en-US" sz="2200">
                <a:solidFill>
                  <a:schemeClr val="dk1"/>
                </a:solidFill>
                <a:latin typeface="Bookman Old Style"/>
                <a:ea typeface="Bookman Old Style"/>
                <a:cs typeface="Bookman Old Style"/>
                <a:sym typeface="Bookman Old Style"/>
              </a:rPr>
              <a:t> in an easy and effective way with the help of MediTimer. Its a powerful chatbot which uses nlp to parse the user inputs and add it to the synced google calendar. The user can then </a:t>
            </a:r>
            <a:r>
              <a:rPr lang="en-US" sz="2200">
                <a:solidFill>
                  <a:schemeClr val="dk1"/>
                </a:solidFill>
                <a:highlight>
                  <a:srgbClr val="FFD966"/>
                </a:highlight>
                <a:latin typeface="Bookman Old Style"/>
                <a:ea typeface="Bookman Old Style"/>
                <a:cs typeface="Bookman Old Style"/>
                <a:sym typeface="Bookman Old Style"/>
              </a:rPr>
              <a:t>receive notifications from Google Calendar in Phone</a:t>
            </a:r>
            <a:r>
              <a:rPr lang="en-US" sz="2200">
                <a:solidFill>
                  <a:schemeClr val="dk1"/>
                </a:solidFill>
                <a:latin typeface="Bookman Old Style"/>
                <a:ea typeface="Bookman Old Style"/>
                <a:cs typeface="Bookman Old Style"/>
                <a:sym typeface="Bookman Old Style"/>
              </a:rPr>
              <a:t>. It also uses </a:t>
            </a:r>
            <a:r>
              <a:rPr lang="en-US" sz="2200">
                <a:solidFill>
                  <a:schemeClr val="dk1"/>
                </a:solidFill>
                <a:highlight>
                  <a:srgbClr val="FFD966"/>
                </a:highlight>
                <a:latin typeface="Bookman Old Style"/>
                <a:ea typeface="Bookman Old Style"/>
                <a:cs typeface="Bookman Old Style"/>
                <a:sym typeface="Bookman Old Style"/>
              </a:rPr>
              <a:t>google text-to-speech feature</a:t>
            </a:r>
            <a:r>
              <a:rPr lang="en-US" sz="2200">
                <a:solidFill>
                  <a:schemeClr val="dk1"/>
                </a:solidFill>
                <a:latin typeface="Bookman Old Style"/>
                <a:ea typeface="Bookman Old Style"/>
                <a:cs typeface="Bookman Old Style"/>
                <a:sym typeface="Bookman Old Style"/>
              </a:rPr>
              <a:t> which is very convenient for physically disabled people.</a:t>
            </a:r>
            <a:endParaRPr sz="2200">
              <a:solidFill>
                <a:schemeClr val="dk1"/>
              </a:solidFill>
              <a:latin typeface="Bookman Old Style"/>
              <a:ea typeface="Bookman Old Style"/>
              <a:cs typeface="Bookman Old Style"/>
              <a:sym typeface="Bookman Old Style"/>
            </a:endParaRPr>
          </a:p>
          <a:p>
            <a:pPr marL="457200" lvl="0" indent="0" algn="l" rtl="0">
              <a:lnSpc>
                <a:spcPct val="95000"/>
              </a:lnSpc>
              <a:spcBef>
                <a:spcPts val="0"/>
              </a:spcBef>
              <a:spcAft>
                <a:spcPts val="0"/>
              </a:spcAft>
              <a:buNone/>
            </a:pPr>
            <a:endParaRPr sz="2200">
              <a:solidFill>
                <a:schemeClr val="dk1"/>
              </a:solidFill>
              <a:latin typeface="Bookman Old Style"/>
              <a:ea typeface="Bookman Old Style"/>
              <a:cs typeface="Bookman Old Style"/>
              <a:sym typeface="Bookman Old Style"/>
            </a:endParaRPr>
          </a:p>
          <a:p>
            <a:pPr marL="457200" lvl="0" indent="-368300" algn="l" rtl="0">
              <a:lnSpc>
                <a:spcPct val="95000"/>
              </a:lnSpc>
              <a:spcBef>
                <a:spcPts val="0"/>
              </a:spcBef>
              <a:spcAft>
                <a:spcPts val="0"/>
              </a:spcAft>
              <a:buClr>
                <a:schemeClr val="dk1"/>
              </a:buClr>
              <a:buSzPts val="2200"/>
              <a:buFont typeface="Calibri"/>
              <a:buChar char="❏"/>
            </a:pPr>
            <a:r>
              <a:rPr lang="en-US" sz="2200" b="1">
                <a:solidFill>
                  <a:schemeClr val="dk1"/>
                </a:solidFill>
                <a:latin typeface="Bookman Old Style"/>
                <a:ea typeface="Bookman Old Style"/>
                <a:cs typeface="Bookman Old Style"/>
                <a:sym typeface="Bookman Old Style"/>
              </a:rPr>
              <a:t>Doctor Finder- </a:t>
            </a:r>
            <a:r>
              <a:rPr lang="en-US" sz="2200">
                <a:solidFill>
                  <a:schemeClr val="dk1"/>
                </a:solidFill>
                <a:latin typeface="Bookman Old Style"/>
                <a:ea typeface="Bookman Old Style"/>
                <a:cs typeface="Bookman Old Style"/>
                <a:sym typeface="Bookman Old Style"/>
              </a:rPr>
              <a:t>A chatbot which enables us to book a </a:t>
            </a:r>
            <a:r>
              <a:rPr lang="en-US" sz="2200">
                <a:solidFill>
                  <a:schemeClr val="dk1"/>
                </a:solidFill>
                <a:highlight>
                  <a:srgbClr val="FFD966"/>
                </a:highlight>
                <a:latin typeface="Bookman Old Style"/>
                <a:ea typeface="Bookman Old Style"/>
                <a:cs typeface="Bookman Old Style"/>
                <a:sym typeface="Bookman Old Style"/>
              </a:rPr>
              <a:t>doctor appointment</a:t>
            </a:r>
            <a:r>
              <a:rPr lang="en-US" sz="2200">
                <a:solidFill>
                  <a:schemeClr val="dk1"/>
                </a:solidFill>
                <a:latin typeface="Bookman Old Style"/>
                <a:ea typeface="Bookman Old Style"/>
                <a:cs typeface="Bookman Old Style"/>
                <a:sym typeface="Bookman Old Style"/>
              </a:rPr>
              <a:t>. You can either schedule your appointment or chat with the doctor now. This bot has h</a:t>
            </a:r>
            <a:r>
              <a:rPr lang="en-US" sz="2200">
                <a:solidFill>
                  <a:schemeClr val="dk1"/>
                </a:solidFill>
                <a:highlight>
                  <a:srgbClr val="FFD966"/>
                </a:highlight>
                <a:latin typeface="Bookman Old Style"/>
                <a:ea typeface="Bookman Old Style"/>
                <a:cs typeface="Bookman Old Style"/>
                <a:sym typeface="Bookman Old Style"/>
              </a:rPr>
              <a:t>uman handoff feature </a:t>
            </a:r>
            <a:r>
              <a:rPr lang="en-US" sz="2200">
                <a:solidFill>
                  <a:schemeClr val="dk1"/>
                </a:solidFill>
                <a:latin typeface="Bookman Old Style"/>
                <a:ea typeface="Bookman Old Style"/>
                <a:cs typeface="Bookman Old Style"/>
                <a:sym typeface="Bookman Old Style"/>
              </a:rPr>
              <a:t>which can then handoff the conversation to an online doctor. </a:t>
            </a:r>
            <a:endParaRPr sz="2200">
              <a:solidFill>
                <a:schemeClr val="dk1"/>
              </a:solidFill>
              <a:latin typeface="Bookman Old Style"/>
              <a:ea typeface="Bookman Old Style"/>
              <a:cs typeface="Bookman Old Style"/>
              <a:sym typeface="Bookman Old Style"/>
            </a:endParaRPr>
          </a:p>
          <a:p>
            <a:pPr marL="457200" lvl="0" indent="0" algn="l" rtl="0">
              <a:lnSpc>
                <a:spcPct val="95000"/>
              </a:lnSpc>
              <a:spcBef>
                <a:spcPts val="0"/>
              </a:spcBef>
              <a:spcAft>
                <a:spcPts val="0"/>
              </a:spcAft>
              <a:buNone/>
            </a:pPr>
            <a:endParaRPr sz="2200">
              <a:solidFill>
                <a:schemeClr val="dk1"/>
              </a:solidFill>
              <a:latin typeface="Bookman Old Style"/>
              <a:ea typeface="Bookman Old Style"/>
              <a:cs typeface="Bookman Old Style"/>
              <a:sym typeface="Bookman Old Style"/>
            </a:endParaRPr>
          </a:p>
          <a:p>
            <a:pPr marL="457200" lvl="0" indent="-368300" algn="l" rtl="0">
              <a:lnSpc>
                <a:spcPct val="95000"/>
              </a:lnSpc>
              <a:spcBef>
                <a:spcPts val="0"/>
              </a:spcBef>
              <a:spcAft>
                <a:spcPts val="0"/>
              </a:spcAft>
              <a:buClr>
                <a:schemeClr val="dk1"/>
              </a:buClr>
              <a:buSzPts val="2200"/>
              <a:buFont typeface="Calibri"/>
              <a:buChar char="❏"/>
            </a:pPr>
            <a:r>
              <a:rPr lang="en-US" sz="2200" b="1">
                <a:solidFill>
                  <a:schemeClr val="dk1"/>
                </a:solidFill>
                <a:latin typeface="Bookman Old Style"/>
                <a:ea typeface="Bookman Old Style"/>
                <a:cs typeface="Bookman Old Style"/>
                <a:sym typeface="Bookman Old Style"/>
              </a:rPr>
              <a:t>CareBot - </a:t>
            </a:r>
            <a:r>
              <a:rPr lang="en-US" sz="2200">
                <a:solidFill>
                  <a:schemeClr val="dk1"/>
                </a:solidFill>
                <a:latin typeface="Bookman Old Style"/>
                <a:ea typeface="Bookman Old Style"/>
                <a:cs typeface="Bookman Old Style"/>
                <a:sym typeface="Bookman Old Style"/>
              </a:rPr>
              <a:t>A carebot which guides you through the smart pharmacy. You can</a:t>
            </a:r>
            <a:r>
              <a:rPr lang="en-US" sz="2200">
                <a:solidFill>
                  <a:schemeClr val="dk1"/>
                </a:solidFill>
                <a:highlight>
                  <a:srgbClr val="FFD966"/>
                </a:highlight>
                <a:latin typeface="Bookman Old Style"/>
                <a:ea typeface="Bookman Old Style"/>
                <a:cs typeface="Bookman Old Style"/>
                <a:sym typeface="Bookman Old Style"/>
              </a:rPr>
              <a:t> order products</a:t>
            </a:r>
            <a:r>
              <a:rPr lang="en-US" sz="2200">
                <a:solidFill>
                  <a:schemeClr val="dk1"/>
                </a:solidFill>
                <a:latin typeface="Bookman Old Style"/>
                <a:ea typeface="Bookman Old Style"/>
                <a:cs typeface="Bookman Old Style"/>
                <a:sym typeface="Bookman Old Style"/>
              </a:rPr>
              <a:t> online with this chatbot. It also </a:t>
            </a:r>
            <a:r>
              <a:rPr lang="en-US" sz="2200">
                <a:solidFill>
                  <a:schemeClr val="dk1"/>
                </a:solidFill>
                <a:highlight>
                  <a:srgbClr val="FFD966"/>
                </a:highlight>
                <a:latin typeface="Bookman Old Style"/>
                <a:ea typeface="Bookman Old Style"/>
                <a:cs typeface="Bookman Old Style"/>
                <a:sym typeface="Bookman Old Style"/>
              </a:rPr>
              <a:t>handles E-Pharmacy FAQ questions</a:t>
            </a:r>
            <a:r>
              <a:rPr lang="en-US" sz="2200">
                <a:solidFill>
                  <a:schemeClr val="dk1"/>
                </a:solidFill>
                <a:latin typeface="Bookman Old Style"/>
                <a:ea typeface="Bookman Old Style"/>
                <a:cs typeface="Bookman Old Style"/>
                <a:sym typeface="Bookman Old Style"/>
              </a:rPr>
              <a:t>.</a:t>
            </a:r>
            <a:endParaRPr sz="22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3"/>
          <p:cNvSpPr txBox="1">
            <a:spLocks noGrp="1"/>
          </p:cNvSpPr>
          <p:nvPr>
            <p:ph type="title"/>
          </p:nvPr>
        </p:nvSpPr>
        <p:spPr>
          <a:xfrm>
            <a:off x="495300" y="0"/>
            <a:ext cx="11315700" cy="1074058"/>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rgbClr val="55565A"/>
              </a:buClr>
              <a:buSzPts val="3000"/>
              <a:buFont typeface="Calibri"/>
              <a:buNone/>
            </a:pPr>
            <a:r>
              <a:rPr lang="en-US">
                <a:latin typeface="Bookman Old Style"/>
                <a:ea typeface="Bookman Old Style"/>
                <a:cs typeface="Bookman Old Style"/>
                <a:sym typeface="Bookman Old Style"/>
              </a:rPr>
              <a:t>Application Modules</a:t>
            </a:r>
            <a:endParaRPr>
              <a:latin typeface="Bookman Old Style"/>
              <a:ea typeface="Bookman Old Style"/>
              <a:cs typeface="Bookman Old Style"/>
              <a:sym typeface="Bookman Old Style"/>
            </a:endParaRPr>
          </a:p>
        </p:txBody>
      </p:sp>
      <p:sp>
        <p:nvSpPr>
          <p:cNvPr id="231" name="Google Shape;231;p23"/>
          <p:cNvSpPr txBox="1">
            <a:spLocks noGrp="1"/>
          </p:cNvSpPr>
          <p:nvPr>
            <p:ph type="body" idx="1"/>
          </p:nvPr>
        </p:nvSpPr>
        <p:spPr>
          <a:xfrm>
            <a:off x="495300" y="1825625"/>
            <a:ext cx="11315700" cy="4074432"/>
          </a:xfrm>
          <a:prstGeom prst="rect">
            <a:avLst/>
          </a:prstGeom>
          <a:noFill/>
          <a:ln>
            <a:noFill/>
          </a:ln>
        </p:spPr>
        <p:txBody>
          <a:bodyPr spcFirstLastPara="1" wrap="square" lIns="0" tIns="0" rIns="0" bIns="0" anchor="t" anchorCtr="0">
            <a:noAutofit/>
          </a:bodyPr>
          <a:lstStyle/>
          <a:p>
            <a:pPr marL="342900" lvl="0" indent="-342900" algn="l" rtl="0">
              <a:lnSpc>
                <a:spcPct val="95000"/>
              </a:lnSpc>
              <a:spcBef>
                <a:spcPts val="0"/>
              </a:spcBef>
              <a:spcAft>
                <a:spcPts val="0"/>
              </a:spcAft>
              <a:buClr>
                <a:schemeClr val="dk2"/>
              </a:buClr>
              <a:buSzPts val="2200"/>
              <a:buFont typeface="Bookman Old Style"/>
              <a:buChar char="❑"/>
            </a:pPr>
            <a:r>
              <a:rPr lang="en-US">
                <a:latin typeface="Bookman Old Style"/>
                <a:ea typeface="Bookman Old Style"/>
                <a:cs typeface="Bookman Old Style"/>
                <a:sym typeface="Bookman Old Style"/>
              </a:rPr>
              <a:t>For faster recovery , physical health has also become an important aspect to focus on.</a:t>
            </a:r>
            <a:endParaRPr>
              <a:latin typeface="Bookman Old Style"/>
              <a:ea typeface="Bookman Old Style"/>
              <a:cs typeface="Bookman Old Style"/>
              <a:sym typeface="Bookman Old Style"/>
            </a:endParaRPr>
          </a:p>
          <a:p>
            <a:pPr marL="342900" lvl="0" indent="-342900" algn="l" rtl="0">
              <a:lnSpc>
                <a:spcPct val="95000"/>
              </a:lnSpc>
              <a:spcBef>
                <a:spcPts val="1400"/>
              </a:spcBef>
              <a:spcAft>
                <a:spcPts val="0"/>
              </a:spcAft>
              <a:buClr>
                <a:schemeClr val="dk2"/>
              </a:buClr>
              <a:buSzPts val="2200"/>
              <a:buFont typeface="Bookman Old Style"/>
              <a:buChar char="❑"/>
            </a:pPr>
            <a:r>
              <a:rPr lang="en-US">
                <a:latin typeface="Bookman Old Style"/>
                <a:ea typeface="Bookman Old Style"/>
                <a:cs typeface="Bookman Old Style"/>
                <a:sym typeface="Bookman Old Style"/>
              </a:rPr>
              <a:t>Our AI trainer comes with posture detector where exercises are taught and the user can then carry forward his/her fitness journey to have early recovery.</a:t>
            </a:r>
            <a:endParaRPr>
              <a:latin typeface="Bookman Old Style"/>
              <a:ea typeface="Bookman Old Style"/>
              <a:cs typeface="Bookman Old Style"/>
              <a:sym typeface="Bookman Old Style"/>
            </a:endParaRPr>
          </a:p>
          <a:p>
            <a:pPr marL="342900" lvl="0" indent="-342900" algn="l" rtl="0">
              <a:lnSpc>
                <a:spcPct val="95000"/>
              </a:lnSpc>
              <a:spcBef>
                <a:spcPts val="1400"/>
              </a:spcBef>
              <a:spcAft>
                <a:spcPts val="0"/>
              </a:spcAft>
              <a:buClr>
                <a:schemeClr val="dk2"/>
              </a:buClr>
              <a:buSzPts val="2200"/>
              <a:buFont typeface="Bookman Old Style"/>
              <a:buChar char="❑"/>
            </a:pPr>
            <a:r>
              <a:rPr lang="en-US">
                <a:latin typeface="Bookman Old Style"/>
                <a:ea typeface="Bookman Old Style"/>
                <a:cs typeface="Bookman Old Style"/>
                <a:sym typeface="Bookman Old Style"/>
              </a:rPr>
              <a:t>A counter is attached with each exercise maintaining the reps and the correctness of each one of them is maintained.</a:t>
            </a:r>
            <a:endParaRPr>
              <a:latin typeface="Bookman Old Style"/>
              <a:ea typeface="Bookman Old Style"/>
              <a:cs typeface="Bookman Old Style"/>
              <a:sym typeface="Bookman Old Style"/>
            </a:endParaRPr>
          </a:p>
          <a:p>
            <a:pPr marL="342900" lvl="0" indent="-342900" algn="l" rtl="0">
              <a:lnSpc>
                <a:spcPct val="95000"/>
              </a:lnSpc>
              <a:spcBef>
                <a:spcPts val="1400"/>
              </a:spcBef>
              <a:spcAft>
                <a:spcPts val="0"/>
              </a:spcAft>
              <a:buClr>
                <a:schemeClr val="dk2"/>
              </a:buClr>
              <a:buSzPts val="2200"/>
              <a:buFont typeface="Bookman Old Style"/>
              <a:buChar char="❑"/>
            </a:pPr>
            <a:r>
              <a:rPr lang="en-US">
                <a:latin typeface="Bookman Old Style"/>
                <a:ea typeface="Bookman Old Style"/>
                <a:cs typeface="Bookman Old Style"/>
                <a:sym typeface="Bookman Old Style"/>
              </a:rPr>
              <a:t>A scoring system based on the posture detection system running in real-time in the background. The user is awarded points based on the workout which are latter added to user score .</a:t>
            </a:r>
            <a:endParaRPr>
              <a:latin typeface="Bookman Old Style"/>
              <a:ea typeface="Bookman Old Style"/>
              <a:cs typeface="Bookman Old Style"/>
              <a:sym typeface="Bookman Old Style"/>
            </a:endParaRPr>
          </a:p>
          <a:p>
            <a:pPr marL="342900" lvl="0" indent="-203200" algn="l" rtl="0">
              <a:lnSpc>
                <a:spcPct val="95000"/>
              </a:lnSpc>
              <a:spcBef>
                <a:spcPts val="1400"/>
              </a:spcBef>
              <a:spcAft>
                <a:spcPts val="0"/>
              </a:spcAft>
              <a:buClr>
                <a:schemeClr val="dk2"/>
              </a:buClr>
              <a:buSzPts val="2200"/>
              <a:buFont typeface="Noto Sans Symbols"/>
              <a:buNone/>
            </a:pPr>
            <a:endParaRPr>
              <a:latin typeface="Bookman Old Style"/>
              <a:ea typeface="Bookman Old Style"/>
              <a:cs typeface="Bookman Old Style"/>
              <a:sym typeface="Bookman Old Style"/>
            </a:endParaRPr>
          </a:p>
        </p:txBody>
      </p:sp>
      <p:sp>
        <p:nvSpPr>
          <p:cNvPr id="232" name="Google Shape;232;p23"/>
          <p:cNvSpPr txBox="1">
            <a:spLocks noGrp="1"/>
          </p:cNvSpPr>
          <p:nvPr>
            <p:ph type="ftr" idx="11"/>
          </p:nvPr>
        </p:nvSpPr>
        <p:spPr>
          <a:xfrm>
            <a:off x="5295900" y="6486982"/>
            <a:ext cx="5924549" cy="36512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a:t>Confidential property of Optum. Do not distribute or reproduce without express permission from Optum.</a:t>
            </a:r>
            <a:endParaRPr/>
          </a:p>
        </p:txBody>
      </p:sp>
      <p:sp>
        <p:nvSpPr>
          <p:cNvPr id="233" name="Google Shape;233;p23"/>
          <p:cNvSpPr txBox="1">
            <a:spLocks noGrp="1"/>
          </p:cNvSpPr>
          <p:nvPr>
            <p:ph type="sldNum" idx="12"/>
          </p:nvPr>
        </p:nvSpPr>
        <p:spPr>
          <a:xfrm>
            <a:off x="11264900" y="6486982"/>
            <a:ext cx="542472"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34" name="Google Shape;234;p23"/>
          <p:cNvSpPr txBox="1">
            <a:spLocks noGrp="1"/>
          </p:cNvSpPr>
          <p:nvPr>
            <p:ph type="body" idx="2"/>
          </p:nvPr>
        </p:nvSpPr>
        <p:spPr>
          <a:xfrm>
            <a:off x="495300" y="1118282"/>
            <a:ext cx="11315700" cy="492125"/>
          </a:xfrm>
          <a:prstGeom prst="rect">
            <a:avLst/>
          </a:prstGeom>
          <a:noFill/>
          <a:ln>
            <a:noFill/>
          </a:ln>
        </p:spPr>
        <p:txBody>
          <a:bodyPr spcFirstLastPara="1" wrap="square" lIns="0" tIns="0" rIns="0" bIns="0" anchor="t" anchorCtr="0">
            <a:noAutofit/>
          </a:bodyPr>
          <a:lstStyle/>
          <a:p>
            <a:pPr marL="0" lvl="0" indent="0" algn="l" rtl="0">
              <a:lnSpc>
                <a:spcPct val="95000"/>
              </a:lnSpc>
              <a:spcBef>
                <a:spcPts val="0"/>
              </a:spcBef>
              <a:spcAft>
                <a:spcPts val="0"/>
              </a:spcAft>
              <a:buClr>
                <a:srgbClr val="434343"/>
              </a:buClr>
              <a:buSzPts val="2800"/>
              <a:buNone/>
            </a:pPr>
            <a:r>
              <a:rPr lang="en-US" sz="2800" b="1" i="0" u="none" strike="noStrike" cap="none">
                <a:solidFill>
                  <a:srgbClr val="434343"/>
                </a:solidFill>
                <a:latin typeface="Bookman Old Style"/>
                <a:ea typeface="Bookman Old Style"/>
                <a:cs typeface="Bookman Old Style"/>
                <a:sym typeface="Bookman Old Style"/>
              </a:rPr>
              <a:t>AI </a:t>
            </a:r>
            <a:r>
              <a:rPr lang="en-US" sz="2800" b="1">
                <a:solidFill>
                  <a:srgbClr val="434343"/>
                </a:solidFill>
                <a:latin typeface="Bookman Old Style"/>
                <a:ea typeface="Bookman Old Style"/>
                <a:cs typeface="Bookman Old Style"/>
                <a:sym typeface="Bookman Old Style"/>
              </a:rPr>
              <a:t>BASED EXERCISE/YOGA TRAINER</a:t>
            </a:r>
            <a:endParaRPr sz="2800" b="1" i="0" u="none" strike="noStrike" cap="none">
              <a:solidFill>
                <a:srgbClr val="434343"/>
              </a:solidFill>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600"/>
              <a:buNone/>
            </a:pPr>
            <a:endParaRPr>
              <a:latin typeface="Bookman Old Style"/>
              <a:ea typeface="Bookman Old Style"/>
              <a:cs typeface="Bookman Old Style"/>
              <a:sym typeface="Bookman Old Styl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4"/>
          <p:cNvSpPr txBox="1">
            <a:spLocks noGrp="1"/>
          </p:cNvSpPr>
          <p:nvPr>
            <p:ph type="body" idx="1"/>
          </p:nvPr>
        </p:nvSpPr>
        <p:spPr>
          <a:xfrm>
            <a:off x="419100" y="1453475"/>
            <a:ext cx="11391900" cy="5404500"/>
          </a:xfrm>
          <a:prstGeom prst="rect">
            <a:avLst/>
          </a:prstGeom>
          <a:noFill/>
          <a:ln>
            <a:noFill/>
          </a:ln>
        </p:spPr>
        <p:txBody>
          <a:bodyPr spcFirstLastPara="1" wrap="square" lIns="0" tIns="0" rIns="0" bIns="0" anchor="t" anchorCtr="0">
            <a:noAutofit/>
          </a:bodyPr>
          <a:lstStyle/>
          <a:p>
            <a:pPr marL="285750" lvl="0" indent="-304800" algn="l" rtl="0">
              <a:lnSpc>
                <a:spcPct val="95000"/>
              </a:lnSpc>
              <a:spcBef>
                <a:spcPts val="0"/>
              </a:spcBef>
              <a:spcAft>
                <a:spcPts val="0"/>
              </a:spcAft>
              <a:buClr>
                <a:srgbClr val="000000"/>
              </a:buClr>
              <a:buSzPts val="2100"/>
              <a:buFont typeface="Bookman Old Style"/>
              <a:buChar char="❑"/>
            </a:pPr>
            <a:r>
              <a:rPr lang="en-US" sz="2100" i="0">
                <a:solidFill>
                  <a:srgbClr val="000000"/>
                </a:solidFill>
                <a:latin typeface="Bookman Old Style"/>
                <a:ea typeface="Bookman Old Style"/>
                <a:cs typeface="Bookman Old Style"/>
                <a:sym typeface="Bookman Old Style"/>
              </a:rPr>
              <a:t>A </a:t>
            </a:r>
            <a:r>
              <a:rPr lang="en-US" sz="2100" i="0">
                <a:solidFill>
                  <a:srgbClr val="000000"/>
                </a:solidFill>
                <a:highlight>
                  <a:srgbClr val="FFD966"/>
                </a:highlight>
                <a:latin typeface="Bookman Old Style"/>
                <a:ea typeface="Bookman Old Style"/>
                <a:cs typeface="Bookman Old Style"/>
                <a:sym typeface="Bookman Old Style"/>
              </a:rPr>
              <a:t>drug interaction</a:t>
            </a:r>
            <a:r>
              <a:rPr lang="en-US" sz="2100" i="0">
                <a:solidFill>
                  <a:srgbClr val="000000"/>
                </a:solidFill>
                <a:latin typeface="Bookman Old Style"/>
                <a:ea typeface="Bookman Old Style"/>
                <a:cs typeface="Bookman Old Style"/>
                <a:sym typeface="Bookman Old Style"/>
              </a:rPr>
              <a:t> is a situation in which a substance affects the activity of a drug</a:t>
            </a:r>
            <a:r>
              <a:rPr lang="en-US" sz="2100">
                <a:solidFill>
                  <a:srgbClr val="000000"/>
                </a:solidFill>
                <a:latin typeface="Bookman Old Style"/>
                <a:ea typeface="Bookman Old Style"/>
                <a:cs typeface="Bookman Old Style"/>
                <a:sym typeface="Bookman Old Style"/>
              </a:rPr>
              <a:t>. </a:t>
            </a:r>
            <a:r>
              <a:rPr lang="en-US" sz="2100" i="0">
                <a:solidFill>
                  <a:srgbClr val="000000"/>
                </a:solidFill>
                <a:latin typeface="Bookman Old Style"/>
                <a:ea typeface="Bookman Old Style"/>
                <a:cs typeface="Bookman Old Style"/>
                <a:sym typeface="Bookman Old Style"/>
              </a:rPr>
              <a:t> </a:t>
            </a:r>
            <a:r>
              <a:rPr lang="en-US" sz="2100">
                <a:solidFill>
                  <a:srgbClr val="000000"/>
                </a:solidFill>
                <a:latin typeface="Bookman Old Style"/>
                <a:ea typeface="Bookman Old Style"/>
                <a:cs typeface="Bookman Old Style"/>
                <a:sym typeface="Bookman Old Style"/>
              </a:rPr>
              <a:t>These interactions may occur out of accidental misuse or due to lack of knowledge about the active ingredients involved in the relevant substances.</a:t>
            </a:r>
            <a:endParaRPr sz="2500">
              <a:latin typeface="Bookman Old Style"/>
              <a:ea typeface="Bookman Old Style"/>
              <a:cs typeface="Bookman Old Style"/>
              <a:sym typeface="Bookman Old Style"/>
            </a:endParaRPr>
          </a:p>
          <a:p>
            <a:pPr marL="285750" lvl="0" indent="-304800" algn="l" rtl="0">
              <a:lnSpc>
                <a:spcPct val="95000"/>
              </a:lnSpc>
              <a:spcBef>
                <a:spcPts val="1400"/>
              </a:spcBef>
              <a:spcAft>
                <a:spcPts val="0"/>
              </a:spcAft>
              <a:buClr>
                <a:srgbClr val="000000"/>
              </a:buClr>
              <a:buSzPts val="2100"/>
              <a:buFont typeface="Bookman Old Style"/>
              <a:buChar char="❑"/>
            </a:pPr>
            <a:r>
              <a:rPr lang="en-US" sz="2100">
                <a:solidFill>
                  <a:srgbClr val="000000"/>
                </a:solidFill>
                <a:latin typeface="Bookman Old Style"/>
                <a:ea typeface="Bookman Old Style"/>
                <a:cs typeface="Bookman Old Style"/>
                <a:sym typeface="Bookman Old Style"/>
              </a:rPr>
              <a:t>In our project after </a:t>
            </a:r>
            <a:r>
              <a:rPr lang="en-US" sz="2100">
                <a:solidFill>
                  <a:srgbClr val="000000"/>
                </a:solidFill>
                <a:highlight>
                  <a:srgbClr val="FFD966"/>
                </a:highlight>
                <a:latin typeface="Bookman Old Style"/>
                <a:ea typeface="Bookman Old Style"/>
                <a:cs typeface="Bookman Old Style"/>
                <a:sym typeface="Bookman Old Style"/>
              </a:rPr>
              <a:t>text-scraping from various official medical websites</a:t>
            </a:r>
            <a:r>
              <a:rPr lang="en-US" sz="2100">
                <a:solidFill>
                  <a:srgbClr val="000000"/>
                </a:solidFill>
                <a:latin typeface="Bookman Old Style"/>
                <a:ea typeface="Bookman Old Style"/>
                <a:cs typeface="Bookman Old Style"/>
                <a:sym typeface="Bookman Old Style"/>
              </a:rPr>
              <a:t> a database for drug-food/beverage interaction was created. After which the detailed study of  </a:t>
            </a:r>
            <a:r>
              <a:rPr lang="en-US" sz="2100">
                <a:solidFill>
                  <a:srgbClr val="000000"/>
                </a:solidFill>
                <a:highlight>
                  <a:srgbClr val="FFD966"/>
                </a:highlight>
                <a:latin typeface="Bookman Old Style"/>
                <a:ea typeface="Bookman Old Style"/>
                <a:cs typeface="Bookman Old Style"/>
                <a:sym typeface="Bookman Old Style"/>
              </a:rPr>
              <a:t>SMILE structure</a:t>
            </a:r>
            <a:r>
              <a:rPr lang="en-US" sz="2100">
                <a:solidFill>
                  <a:srgbClr val="000000"/>
                </a:solidFill>
                <a:latin typeface="Bookman Old Style"/>
                <a:ea typeface="Bookman Old Style"/>
                <a:cs typeface="Bookman Old Style"/>
                <a:sym typeface="Bookman Old Style"/>
              </a:rPr>
              <a:t> of drug and applying </a:t>
            </a:r>
            <a:r>
              <a:rPr lang="en-US" sz="2100">
                <a:solidFill>
                  <a:srgbClr val="000000"/>
                </a:solidFill>
                <a:highlight>
                  <a:srgbClr val="FFD966"/>
                </a:highlight>
                <a:latin typeface="Bookman Old Style"/>
                <a:ea typeface="Bookman Old Style"/>
                <a:cs typeface="Bookman Old Style"/>
                <a:sym typeface="Bookman Old Style"/>
              </a:rPr>
              <a:t>unsupervised machine learning techniques</a:t>
            </a:r>
            <a:r>
              <a:rPr lang="en-US" sz="2100">
                <a:solidFill>
                  <a:srgbClr val="000000"/>
                </a:solidFill>
                <a:latin typeface="Bookman Old Style"/>
                <a:ea typeface="Bookman Old Style"/>
                <a:cs typeface="Bookman Old Style"/>
                <a:sym typeface="Bookman Old Style"/>
              </a:rPr>
              <a:t> a smart drug-food/beverage interaction is created.</a:t>
            </a:r>
            <a:endParaRPr sz="2500">
              <a:latin typeface="Bookman Old Style"/>
              <a:ea typeface="Bookman Old Style"/>
              <a:cs typeface="Bookman Old Style"/>
              <a:sym typeface="Bookman Old Style"/>
            </a:endParaRPr>
          </a:p>
          <a:p>
            <a:pPr marL="285750" lvl="0" indent="-304800" algn="l" rtl="0">
              <a:lnSpc>
                <a:spcPct val="95000"/>
              </a:lnSpc>
              <a:spcBef>
                <a:spcPts val="1400"/>
              </a:spcBef>
              <a:spcAft>
                <a:spcPts val="0"/>
              </a:spcAft>
              <a:buClr>
                <a:srgbClr val="000000"/>
              </a:buClr>
              <a:buSzPts val="2100"/>
              <a:buFont typeface="Bookman Old Style"/>
              <a:buChar char="❑"/>
            </a:pPr>
            <a:r>
              <a:rPr lang="en-US" sz="2100" i="0">
                <a:solidFill>
                  <a:srgbClr val="000000"/>
                </a:solidFill>
                <a:latin typeface="Bookman Old Style"/>
                <a:ea typeface="Bookman Old Style"/>
                <a:cs typeface="Bookman Old Style"/>
                <a:sym typeface="Bookman Old Style"/>
              </a:rPr>
              <a:t>Food-drug interactions can produce negative effects in safety and efficacy of drug therapy, as well in the nutritional status of the patients , hence this </a:t>
            </a:r>
            <a:r>
              <a:rPr lang="en-US" sz="2100" i="0">
                <a:solidFill>
                  <a:srgbClr val="000000"/>
                </a:solidFill>
                <a:highlight>
                  <a:srgbClr val="F1C232"/>
                </a:highlight>
                <a:latin typeface="Bookman Old Style"/>
                <a:ea typeface="Bookman Old Style"/>
                <a:cs typeface="Bookman Old Style"/>
                <a:sym typeface="Bookman Old Style"/>
              </a:rPr>
              <a:t>smart checker</a:t>
            </a:r>
            <a:r>
              <a:rPr lang="en-US" sz="2100" i="0">
                <a:solidFill>
                  <a:srgbClr val="000000"/>
                </a:solidFill>
                <a:latin typeface="Bookman Old Style"/>
                <a:ea typeface="Bookman Old Style"/>
                <a:cs typeface="Bookman Old Style"/>
                <a:sym typeface="Bookman Old Style"/>
              </a:rPr>
              <a:t> works towards proper and better recovery.</a:t>
            </a:r>
            <a:endParaRPr sz="2100">
              <a:solidFill>
                <a:srgbClr val="000000"/>
              </a:solidFill>
              <a:latin typeface="Bookman Old Style"/>
              <a:ea typeface="Bookman Old Style"/>
              <a:cs typeface="Bookman Old Style"/>
              <a:sym typeface="Bookman Old Style"/>
            </a:endParaRPr>
          </a:p>
          <a:p>
            <a:pPr marL="285750" lvl="0" indent="-304800" algn="l" rtl="0">
              <a:lnSpc>
                <a:spcPct val="95000"/>
              </a:lnSpc>
              <a:spcBef>
                <a:spcPts val="1400"/>
              </a:spcBef>
              <a:spcAft>
                <a:spcPts val="0"/>
              </a:spcAft>
              <a:buClr>
                <a:srgbClr val="000000"/>
              </a:buClr>
              <a:buSzPts val="2100"/>
              <a:buFont typeface="Bookman Old Style"/>
              <a:buChar char="❑"/>
            </a:pPr>
            <a:r>
              <a:rPr lang="en-US" sz="2100">
                <a:solidFill>
                  <a:srgbClr val="000000"/>
                </a:solidFill>
                <a:latin typeface="Bookman Old Style"/>
                <a:ea typeface="Bookman Old Style"/>
                <a:cs typeface="Bookman Old Style"/>
                <a:sym typeface="Bookman Old Style"/>
              </a:rPr>
              <a:t>We have also developed a </a:t>
            </a:r>
            <a:r>
              <a:rPr lang="en-US" sz="2100">
                <a:solidFill>
                  <a:srgbClr val="000000"/>
                </a:solidFill>
                <a:highlight>
                  <a:srgbClr val="FFD966"/>
                </a:highlight>
                <a:latin typeface="Bookman Old Style"/>
                <a:ea typeface="Bookman Old Style"/>
                <a:cs typeface="Bookman Old Style"/>
                <a:sym typeface="Bookman Old Style"/>
              </a:rPr>
              <a:t>food-allergy checker</a:t>
            </a:r>
            <a:r>
              <a:rPr lang="en-US" sz="2100">
                <a:solidFill>
                  <a:srgbClr val="000000"/>
                </a:solidFill>
                <a:latin typeface="Bookman Old Style"/>
                <a:ea typeface="Bookman Old Style"/>
                <a:cs typeface="Bookman Old Style"/>
                <a:sym typeface="Bookman Old Style"/>
              </a:rPr>
              <a:t> which converts image of food-ingredients label to text using </a:t>
            </a:r>
            <a:r>
              <a:rPr lang="en-US" sz="2100">
                <a:solidFill>
                  <a:srgbClr val="000000"/>
                </a:solidFill>
                <a:highlight>
                  <a:srgbClr val="F1C232"/>
                </a:highlight>
                <a:latin typeface="Bookman Old Style"/>
                <a:ea typeface="Bookman Old Style"/>
                <a:cs typeface="Bookman Old Style"/>
                <a:sym typeface="Bookman Old Style"/>
              </a:rPr>
              <a:t>OCR and Pytesseract.</a:t>
            </a:r>
            <a:r>
              <a:rPr lang="en-US" sz="2100">
                <a:solidFill>
                  <a:srgbClr val="000000"/>
                </a:solidFill>
                <a:latin typeface="Bookman Old Style"/>
                <a:ea typeface="Bookman Old Style"/>
                <a:cs typeface="Bookman Old Style"/>
                <a:sym typeface="Bookman Old Style"/>
              </a:rPr>
              <a:t> Then we calculate the </a:t>
            </a:r>
            <a:r>
              <a:rPr lang="en-US" sz="2100">
                <a:solidFill>
                  <a:srgbClr val="000000"/>
                </a:solidFill>
                <a:highlight>
                  <a:srgbClr val="FFD966"/>
                </a:highlight>
                <a:latin typeface="Bookman Old Style"/>
                <a:ea typeface="Bookman Old Style"/>
                <a:cs typeface="Bookman Old Style"/>
                <a:sym typeface="Bookman Old Style"/>
              </a:rPr>
              <a:t>similarity index and apply nlp</a:t>
            </a:r>
            <a:r>
              <a:rPr lang="en-US" sz="2100">
                <a:solidFill>
                  <a:srgbClr val="000000"/>
                </a:solidFill>
                <a:latin typeface="Bookman Old Style"/>
                <a:ea typeface="Bookman Old Style"/>
                <a:cs typeface="Bookman Old Style"/>
                <a:sym typeface="Bookman Old Style"/>
              </a:rPr>
              <a:t> to check whether it contains any allergic ingredient or not.</a:t>
            </a:r>
            <a:endParaRPr sz="2100">
              <a:solidFill>
                <a:srgbClr val="000000"/>
              </a:solidFill>
              <a:latin typeface="Bookman Old Style"/>
              <a:ea typeface="Bookman Old Style"/>
              <a:cs typeface="Bookman Old Style"/>
              <a:sym typeface="Bookman Old Style"/>
            </a:endParaRPr>
          </a:p>
        </p:txBody>
      </p:sp>
      <p:sp>
        <p:nvSpPr>
          <p:cNvPr id="240" name="Google Shape;240;p24"/>
          <p:cNvSpPr txBox="1">
            <a:spLocks noGrp="1"/>
          </p:cNvSpPr>
          <p:nvPr>
            <p:ph type="ftr" idx="11"/>
          </p:nvPr>
        </p:nvSpPr>
        <p:spPr>
          <a:xfrm>
            <a:off x="5295900" y="6486982"/>
            <a:ext cx="5924549" cy="36512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a:t>Confidential property of Optum. Do not distribute or reproduce without express permission from Optum.</a:t>
            </a:r>
            <a:endParaRPr/>
          </a:p>
        </p:txBody>
      </p:sp>
      <p:sp>
        <p:nvSpPr>
          <p:cNvPr id="241" name="Google Shape;241;p24"/>
          <p:cNvSpPr txBox="1">
            <a:spLocks noGrp="1"/>
          </p:cNvSpPr>
          <p:nvPr>
            <p:ph type="sldNum" idx="12"/>
          </p:nvPr>
        </p:nvSpPr>
        <p:spPr>
          <a:xfrm>
            <a:off x="11264900" y="6486982"/>
            <a:ext cx="542472"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42" name="Google Shape;242;p24"/>
          <p:cNvSpPr txBox="1">
            <a:spLocks noGrp="1"/>
          </p:cNvSpPr>
          <p:nvPr>
            <p:ph type="body" idx="2"/>
          </p:nvPr>
        </p:nvSpPr>
        <p:spPr>
          <a:xfrm>
            <a:off x="3623475" y="0"/>
            <a:ext cx="8187600" cy="1104900"/>
          </a:xfrm>
          <a:prstGeom prst="rect">
            <a:avLst/>
          </a:prstGeom>
          <a:noFill/>
          <a:ln>
            <a:noFill/>
          </a:ln>
        </p:spPr>
        <p:txBody>
          <a:bodyPr spcFirstLastPara="1" wrap="square" lIns="0" tIns="0" rIns="0" bIns="0" anchor="t" anchorCtr="0">
            <a:noAutofit/>
          </a:bodyPr>
          <a:lstStyle/>
          <a:p>
            <a:pPr marL="0" lvl="0" indent="-177800" algn="l" rtl="0">
              <a:lnSpc>
                <a:spcPct val="95000"/>
              </a:lnSpc>
              <a:spcBef>
                <a:spcPts val="0"/>
              </a:spcBef>
              <a:spcAft>
                <a:spcPts val="0"/>
              </a:spcAft>
              <a:buClr>
                <a:srgbClr val="434343"/>
              </a:buClr>
              <a:buSzPts val="2800"/>
              <a:buFont typeface="Bookman Old Style"/>
              <a:buChar char="​"/>
            </a:pPr>
            <a:r>
              <a:rPr lang="en-US" sz="2800" b="1" i="0" u="none" strike="noStrike" cap="none">
                <a:solidFill>
                  <a:srgbClr val="434343"/>
                </a:solidFill>
                <a:latin typeface="Bookman Old Style"/>
                <a:ea typeface="Bookman Old Style"/>
                <a:cs typeface="Bookman Old Style"/>
                <a:sym typeface="Bookman Old Style"/>
              </a:rPr>
              <a:t>AI BASED DRUG-FOOD/BEVERAGE INTERACTION PREDICTOR</a:t>
            </a:r>
            <a:endParaRPr>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800"/>
              <a:buNone/>
            </a:pPr>
            <a:endParaRPr sz="2800" b="1" i="0" u="none" strike="noStrike" cap="none">
              <a:solidFill>
                <a:srgbClr val="434343"/>
              </a:solidFill>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600"/>
              <a:buNone/>
            </a:pPr>
            <a:endParaRPr>
              <a:latin typeface="Bookman Old Style"/>
              <a:ea typeface="Bookman Old Style"/>
              <a:cs typeface="Bookman Old Style"/>
              <a:sym typeface="Bookman Old Style"/>
            </a:endParaRPr>
          </a:p>
        </p:txBody>
      </p:sp>
      <p:sp>
        <p:nvSpPr>
          <p:cNvPr id="243" name="Google Shape;243;p24"/>
          <p:cNvSpPr txBox="1">
            <a:spLocks noGrp="1"/>
          </p:cNvSpPr>
          <p:nvPr>
            <p:ph type="title"/>
          </p:nvPr>
        </p:nvSpPr>
        <p:spPr>
          <a:xfrm>
            <a:off x="0" y="17250"/>
            <a:ext cx="4094400" cy="7275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rgbClr val="55565A"/>
              </a:buClr>
              <a:buSzPts val="3000"/>
              <a:buFont typeface="Calibri"/>
              <a:buNone/>
            </a:pPr>
            <a:r>
              <a:rPr lang="en-US"/>
              <a:t>Application Modules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body" idx="1"/>
          </p:nvPr>
        </p:nvSpPr>
        <p:spPr>
          <a:xfrm>
            <a:off x="419100" y="1453475"/>
            <a:ext cx="11391900" cy="5404500"/>
          </a:xfrm>
          <a:prstGeom prst="rect">
            <a:avLst/>
          </a:prstGeom>
          <a:noFill/>
          <a:ln>
            <a:noFill/>
          </a:ln>
        </p:spPr>
        <p:txBody>
          <a:bodyPr spcFirstLastPara="1" wrap="square" lIns="0" tIns="0" rIns="0" bIns="0" anchor="t" anchorCtr="0">
            <a:noAutofit/>
          </a:bodyPr>
          <a:lstStyle/>
          <a:p>
            <a:pPr marL="285750" lvl="0" indent="-304800" algn="l" rtl="0">
              <a:lnSpc>
                <a:spcPct val="95000"/>
              </a:lnSpc>
              <a:spcBef>
                <a:spcPts val="1400"/>
              </a:spcBef>
              <a:spcAft>
                <a:spcPts val="0"/>
              </a:spcAft>
              <a:buClr>
                <a:srgbClr val="000000"/>
              </a:buClr>
              <a:buSzPts val="2100"/>
              <a:buFont typeface="Bookman Old Style"/>
              <a:buChar char="❑"/>
            </a:pPr>
            <a:r>
              <a:rPr lang="en-US" sz="2100">
                <a:latin typeface="Bookman Old Style"/>
                <a:ea typeface="Bookman Old Style"/>
                <a:cs typeface="Bookman Old Style"/>
                <a:sym typeface="Bookman Old Style"/>
              </a:rPr>
              <a:t>Often when users take numerous medicines two drugs can interact with each other and can cause serious complications. </a:t>
            </a:r>
            <a:endParaRPr sz="2100">
              <a:latin typeface="Bookman Old Style"/>
              <a:ea typeface="Bookman Old Style"/>
              <a:cs typeface="Bookman Old Style"/>
              <a:sym typeface="Bookman Old Style"/>
            </a:endParaRPr>
          </a:p>
          <a:p>
            <a:pPr marL="285750" lvl="0" indent="-304800" algn="l" rtl="0">
              <a:lnSpc>
                <a:spcPct val="95000"/>
              </a:lnSpc>
              <a:spcBef>
                <a:spcPts val="1400"/>
              </a:spcBef>
              <a:spcAft>
                <a:spcPts val="0"/>
              </a:spcAft>
              <a:buClr>
                <a:srgbClr val="000000"/>
              </a:buClr>
              <a:buSzPts val="2100"/>
              <a:buFont typeface="Bookman Old Style"/>
              <a:buChar char="❑"/>
            </a:pPr>
            <a:r>
              <a:rPr lang="en-US" sz="2100">
                <a:latin typeface="Bookman Old Style"/>
                <a:ea typeface="Bookman Old Style"/>
                <a:cs typeface="Bookman Old Style"/>
                <a:sym typeface="Bookman Old Style"/>
              </a:rPr>
              <a:t>Mostly this occurs when the user is already taking a medication and along with it they take some </a:t>
            </a:r>
            <a:r>
              <a:rPr lang="en-US" sz="2100">
                <a:highlight>
                  <a:srgbClr val="FFD966"/>
                </a:highlight>
                <a:latin typeface="Bookman Old Style"/>
                <a:ea typeface="Bookman Old Style"/>
                <a:cs typeface="Bookman Old Style"/>
                <a:sym typeface="Bookman Old Style"/>
              </a:rPr>
              <a:t>over the counter medicine</a:t>
            </a:r>
            <a:r>
              <a:rPr lang="en-US" sz="2100">
                <a:latin typeface="Bookman Old Style"/>
                <a:ea typeface="Bookman Old Style"/>
                <a:cs typeface="Bookman Old Style"/>
                <a:sym typeface="Bookman Old Style"/>
              </a:rPr>
              <a:t> for another illness. These two medicines can interact and cause </a:t>
            </a:r>
            <a:r>
              <a:rPr lang="en-US" sz="2100">
                <a:highlight>
                  <a:srgbClr val="FFD966"/>
                </a:highlight>
                <a:latin typeface="Bookman Old Style"/>
                <a:ea typeface="Bookman Old Style"/>
                <a:cs typeface="Bookman Old Style"/>
                <a:sym typeface="Bookman Old Style"/>
              </a:rPr>
              <a:t>drug-drug interaction</a:t>
            </a:r>
            <a:r>
              <a:rPr lang="en-US" sz="2100">
                <a:latin typeface="Bookman Old Style"/>
                <a:ea typeface="Bookman Old Style"/>
                <a:cs typeface="Bookman Old Style"/>
                <a:sym typeface="Bookman Old Style"/>
              </a:rPr>
              <a:t>.</a:t>
            </a:r>
            <a:endParaRPr sz="2100">
              <a:latin typeface="Bookman Old Style"/>
              <a:ea typeface="Bookman Old Style"/>
              <a:cs typeface="Bookman Old Style"/>
              <a:sym typeface="Bookman Old Style"/>
            </a:endParaRPr>
          </a:p>
          <a:p>
            <a:pPr marL="285750" lvl="0" indent="-304800" algn="l" rtl="0">
              <a:lnSpc>
                <a:spcPct val="95000"/>
              </a:lnSpc>
              <a:spcBef>
                <a:spcPts val="1400"/>
              </a:spcBef>
              <a:spcAft>
                <a:spcPts val="0"/>
              </a:spcAft>
              <a:buSzPts val="2100"/>
              <a:buFont typeface="Bookman Old Style"/>
              <a:buChar char="❑"/>
            </a:pPr>
            <a:r>
              <a:rPr lang="en-US" sz="2100">
                <a:latin typeface="Bookman Old Style"/>
                <a:ea typeface="Bookman Old Style"/>
                <a:cs typeface="Bookman Old Style"/>
                <a:sym typeface="Bookman Old Style"/>
              </a:rPr>
              <a:t>To prevent this, we have implemented a</a:t>
            </a:r>
            <a:r>
              <a:rPr lang="en-US" sz="2100">
                <a:highlight>
                  <a:srgbClr val="FFD966"/>
                </a:highlight>
                <a:latin typeface="Bookman Old Style"/>
                <a:ea typeface="Bookman Old Style"/>
                <a:cs typeface="Bookman Old Style"/>
                <a:sym typeface="Bookman Old Style"/>
              </a:rPr>
              <a:t> drug-drug interaction checker</a:t>
            </a:r>
            <a:r>
              <a:rPr lang="en-US" sz="2100">
                <a:latin typeface="Bookman Old Style"/>
                <a:ea typeface="Bookman Old Style"/>
                <a:cs typeface="Bookman Old Style"/>
                <a:sym typeface="Bookman Old Style"/>
              </a:rPr>
              <a:t> where the user can enter two drugs and if the two drugs causes interaction then the </a:t>
            </a:r>
            <a:r>
              <a:rPr lang="en-US" sz="2100">
                <a:highlight>
                  <a:srgbClr val="FFD966"/>
                </a:highlight>
                <a:latin typeface="Bookman Old Style"/>
                <a:ea typeface="Bookman Old Style"/>
                <a:cs typeface="Bookman Old Style"/>
                <a:sym typeface="Bookman Old Style"/>
              </a:rPr>
              <a:t>effects, alternative drugs, similar drugs and its remedies</a:t>
            </a:r>
            <a:r>
              <a:rPr lang="en-US" sz="2100">
                <a:latin typeface="Bookman Old Style"/>
                <a:ea typeface="Bookman Old Style"/>
                <a:cs typeface="Bookman Old Style"/>
                <a:sym typeface="Bookman Old Style"/>
              </a:rPr>
              <a:t> will be listed.</a:t>
            </a:r>
            <a:endParaRPr sz="2100">
              <a:latin typeface="Bookman Old Style"/>
              <a:ea typeface="Bookman Old Style"/>
              <a:cs typeface="Bookman Old Style"/>
              <a:sym typeface="Bookman Old Style"/>
            </a:endParaRPr>
          </a:p>
          <a:p>
            <a:pPr marL="285750" lvl="0" indent="-304800" algn="l" rtl="0">
              <a:lnSpc>
                <a:spcPct val="95000"/>
              </a:lnSpc>
              <a:spcBef>
                <a:spcPts val="1400"/>
              </a:spcBef>
              <a:spcAft>
                <a:spcPts val="0"/>
              </a:spcAft>
              <a:buSzPts val="2100"/>
              <a:buFont typeface="Bookman Old Style"/>
              <a:buChar char="❑"/>
            </a:pPr>
            <a:r>
              <a:rPr lang="en-US" sz="2100">
                <a:latin typeface="Bookman Old Style"/>
                <a:ea typeface="Bookman Old Style"/>
                <a:cs typeface="Bookman Old Style"/>
                <a:sym typeface="Bookman Old Style"/>
              </a:rPr>
              <a:t>We have taken the </a:t>
            </a:r>
            <a:r>
              <a:rPr lang="en-US" sz="2100">
                <a:highlight>
                  <a:srgbClr val="FFD966"/>
                </a:highlight>
                <a:latin typeface="Bookman Old Style"/>
                <a:ea typeface="Bookman Old Style"/>
                <a:cs typeface="Bookman Old Style"/>
                <a:sym typeface="Bookman Old Style"/>
              </a:rPr>
              <a:t>DDI data from drugbank</a:t>
            </a:r>
            <a:r>
              <a:rPr lang="en-US" sz="2100">
                <a:latin typeface="Bookman Old Style"/>
                <a:ea typeface="Bookman Old Style"/>
                <a:cs typeface="Bookman Old Style"/>
                <a:sym typeface="Bookman Old Style"/>
              </a:rPr>
              <a:t> and are applying </a:t>
            </a:r>
            <a:r>
              <a:rPr lang="en-US" sz="2100">
                <a:highlight>
                  <a:srgbClr val="F1C232"/>
                </a:highlight>
                <a:latin typeface="Bookman Old Style"/>
                <a:ea typeface="Bookman Old Style"/>
                <a:cs typeface="Bookman Old Style"/>
                <a:sym typeface="Bookman Old Style"/>
              </a:rPr>
              <a:t>k-means and random forest</a:t>
            </a:r>
            <a:r>
              <a:rPr lang="en-US" sz="2100">
                <a:latin typeface="Bookman Old Style"/>
                <a:ea typeface="Bookman Old Style"/>
                <a:cs typeface="Bookman Old Style"/>
                <a:sym typeface="Bookman Old Style"/>
              </a:rPr>
              <a:t> to classify the drugs object and the precipitant drug causing the interaction.</a:t>
            </a:r>
            <a:endParaRPr sz="2100">
              <a:latin typeface="Bookman Old Style"/>
              <a:ea typeface="Bookman Old Style"/>
              <a:cs typeface="Bookman Old Style"/>
              <a:sym typeface="Bookman Old Style"/>
            </a:endParaRPr>
          </a:p>
        </p:txBody>
      </p:sp>
      <p:sp>
        <p:nvSpPr>
          <p:cNvPr id="249" name="Google Shape;249;p25"/>
          <p:cNvSpPr txBox="1">
            <a:spLocks noGrp="1"/>
          </p:cNvSpPr>
          <p:nvPr>
            <p:ph type="ftr" idx="11"/>
          </p:nvPr>
        </p:nvSpPr>
        <p:spPr>
          <a:xfrm>
            <a:off x="5295900" y="6486982"/>
            <a:ext cx="5924400" cy="365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a:t>Confidential property of Optum. Do not distribute or reproduce without express permission from Optum.</a:t>
            </a:r>
            <a:endParaRPr/>
          </a:p>
        </p:txBody>
      </p:sp>
      <p:sp>
        <p:nvSpPr>
          <p:cNvPr id="250" name="Google Shape;250;p25"/>
          <p:cNvSpPr txBox="1">
            <a:spLocks noGrp="1"/>
          </p:cNvSpPr>
          <p:nvPr>
            <p:ph type="sldNum" idx="12"/>
          </p:nvPr>
        </p:nvSpPr>
        <p:spPr>
          <a:xfrm>
            <a:off x="11264900" y="6486982"/>
            <a:ext cx="542400" cy="365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51" name="Google Shape;251;p25"/>
          <p:cNvSpPr txBox="1">
            <a:spLocks noGrp="1"/>
          </p:cNvSpPr>
          <p:nvPr>
            <p:ph type="body" idx="2"/>
          </p:nvPr>
        </p:nvSpPr>
        <p:spPr>
          <a:xfrm>
            <a:off x="3623475" y="0"/>
            <a:ext cx="8187600" cy="1104900"/>
          </a:xfrm>
          <a:prstGeom prst="rect">
            <a:avLst/>
          </a:prstGeom>
          <a:noFill/>
          <a:ln>
            <a:noFill/>
          </a:ln>
        </p:spPr>
        <p:txBody>
          <a:bodyPr spcFirstLastPara="1" wrap="square" lIns="0" tIns="0" rIns="0" bIns="0" anchor="t" anchorCtr="0">
            <a:noAutofit/>
          </a:bodyPr>
          <a:lstStyle/>
          <a:p>
            <a:pPr marL="0" lvl="0" indent="-177800" algn="l" rtl="0">
              <a:lnSpc>
                <a:spcPct val="95000"/>
              </a:lnSpc>
              <a:spcBef>
                <a:spcPts val="0"/>
              </a:spcBef>
              <a:spcAft>
                <a:spcPts val="0"/>
              </a:spcAft>
              <a:buClr>
                <a:srgbClr val="434343"/>
              </a:buClr>
              <a:buSzPts val="2800"/>
              <a:buFont typeface="Bookman Old Style"/>
              <a:buChar char="​"/>
            </a:pPr>
            <a:r>
              <a:rPr lang="en-US" sz="2800" b="1" i="0" u="none" strike="noStrike" cap="none">
                <a:solidFill>
                  <a:srgbClr val="434343"/>
                </a:solidFill>
                <a:latin typeface="Bookman Old Style"/>
                <a:ea typeface="Bookman Old Style"/>
                <a:cs typeface="Bookman Old Style"/>
                <a:sym typeface="Bookman Old Style"/>
              </a:rPr>
              <a:t>AI BASED DRUG-</a:t>
            </a:r>
            <a:r>
              <a:rPr lang="en-US" sz="2800" b="1">
                <a:solidFill>
                  <a:srgbClr val="434343"/>
                </a:solidFill>
                <a:latin typeface="Bookman Old Style"/>
                <a:ea typeface="Bookman Old Style"/>
                <a:cs typeface="Bookman Old Style"/>
                <a:sym typeface="Bookman Old Style"/>
              </a:rPr>
              <a:t>DRUG INTERACTION CHECKER</a:t>
            </a:r>
            <a:endParaRPr>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600"/>
              <a:buNone/>
            </a:pPr>
            <a:endParaRPr>
              <a:latin typeface="Bookman Old Style"/>
              <a:ea typeface="Bookman Old Style"/>
              <a:cs typeface="Bookman Old Style"/>
              <a:sym typeface="Bookman Old Style"/>
            </a:endParaRPr>
          </a:p>
        </p:txBody>
      </p:sp>
      <p:sp>
        <p:nvSpPr>
          <p:cNvPr id="252" name="Google Shape;252;p25"/>
          <p:cNvSpPr txBox="1">
            <a:spLocks noGrp="1"/>
          </p:cNvSpPr>
          <p:nvPr>
            <p:ph type="title"/>
          </p:nvPr>
        </p:nvSpPr>
        <p:spPr>
          <a:xfrm>
            <a:off x="0" y="17250"/>
            <a:ext cx="4094400" cy="7275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rgbClr val="55565A"/>
              </a:buClr>
              <a:buSzPts val="3000"/>
              <a:buFont typeface="Calibri"/>
              <a:buNone/>
            </a:pPr>
            <a:r>
              <a:rPr lang="en-US"/>
              <a:t>Application Modules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title"/>
          </p:nvPr>
        </p:nvSpPr>
        <p:spPr>
          <a:xfrm>
            <a:off x="495300" y="0"/>
            <a:ext cx="11315700" cy="1074058"/>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rgbClr val="55565A"/>
              </a:buClr>
              <a:buSzPts val="3000"/>
              <a:buFont typeface="Calibri"/>
              <a:buNone/>
            </a:pPr>
            <a:r>
              <a:rPr lang="en-US">
                <a:latin typeface="Bookman Old Style"/>
                <a:ea typeface="Bookman Old Style"/>
                <a:cs typeface="Bookman Old Style"/>
                <a:sym typeface="Bookman Old Style"/>
              </a:rPr>
              <a:t>Application Modules</a:t>
            </a:r>
            <a:endParaRPr>
              <a:latin typeface="Bookman Old Style"/>
              <a:ea typeface="Bookman Old Style"/>
              <a:cs typeface="Bookman Old Style"/>
              <a:sym typeface="Bookman Old Style"/>
            </a:endParaRPr>
          </a:p>
        </p:txBody>
      </p:sp>
      <p:sp>
        <p:nvSpPr>
          <p:cNvPr id="258" name="Google Shape;258;p26"/>
          <p:cNvSpPr txBox="1">
            <a:spLocks noGrp="1"/>
          </p:cNvSpPr>
          <p:nvPr>
            <p:ph type="body" idx="1"/>
          </p:nvPr>
        </p:nvSpPr>
        <p:spPr>
          <a:xfrm>
            <a:off x="495300" y="1825625"/>
            <a:ext cx="11315700" cy="4074432"/>
          </a:xfrm>
          <a:prstGeom prst="rect">
            <a:avLst/>
          </a:prstGeom>
          <a:noFill/>
          <a:ln>
            <a:noFill/>
          </a:ln>
        </p:spPr>
        <p:txBody>
          <a:bodyPr spcFirstLastPara="1" wrap="square" lIns="0" tIns="0" rIns="0" bIns="0" anchor="t" anchorCtr="0">
            <a:noAutofit/>
          </a:bodyPr>
          <a:lstStyle/>
          <a:p>
            <a:pPr marL="457200" lvl="0" indent="0" algn="l" rtl="0">
              <a:lnSpc>
                <a:spcPct val="95000"/>
              </a:lnSpc>
              <a:spcBef>
                <a:spcPts val="0"/>
              </a:spcBef>
              <a:spcAft>
                <a:spcPts val="0"/>
              </a:spcAft>
              <a:buNone/>
            </a:pPr>
            <a:endParaRPr>
              <a:latin typeface="Bookman Old Style"/>
              <a:ea typeface="Bookman Old Style"/>
              <a:cs typeface="Bookman Old Style"/>
              <a:sym typeface="Bookman Old Style"/>
            </a:endParaRPr>
          </a:p>
          <a:p>
            <a:pPr marL="457200" lvl="0" indent="-368300" algn="l" rtl="0">
              <a:lnSpc>
                <a:spcPct val="95000"/>
              </a:lnSpc>
              <a:spcBef>
                <a:spcPts val="0"/>
              </a:spcBef>
              <a:spcAft>
                <a:spcPts val="0"/>
              </a:spcAft>
              <a:buSzPts val="2200"/>
              <a:buFont typeface="Bookman Old Style"/>
              <a:buChar char="❏"/>
            </a:pPr>
            <a:r>
              <a:rPr lang="en-US">
                <a:latin typeface="Bookman Old Style"/>
                <a:ea typeface="Bookman Old Style"/>
                <a:cs typeface="Bookman Old Style"/>
                <a:sym typeface="Bookman Old Style"/>
              </a:rPr>
              <a:t>Pill Plan also has a </a:t>
            </a:r>
            <a:r>
              <a:rPr lang="en-US">
                <a:highlight>
                  <a:srgbClr val="FFD966"/>
                </a:highlight>
                <a:latin typeface="Bookman Old Style"/>
                <a:ea typeface="Bookman Old Style"/>
                <a:cs typeface="Bookman Old Style"/>
                <a:sym typeface="Bookman Old Style"/>
              </a:rPr>
              <a:t>medicine reminder</a:t>
            </a:r>
            <a:r>
              <a:rPr lang="en-US">
                <a:latin typeface="Bookman Old Style"/>
                <a:ea typeface="Bookman Old Style"/>
                <a:cs typeface="Bookman Old Style"/>
                <a:sym typeface="Bookman Old Style"/>
              </a:rPr>
              <a:t> which  keeps track of your medicines and sends timely reminder </a:t>
            </a:r>
            <a:r>
              <a:rPr lang="en-US">
                <a:highlight>
                  <a:srgbClr val="FFD966"/>
                </a:highlight>
                <a:latin typeface="Bookman Old Style"/>
                <a:ea typeface="Bookman Old Style"/>
                <a:cs typeface="Bookman Old Style"/>
                <a:sym typeface="Bookman Old Style"/>
              </a:rPr>
              <a:t>sms alerts</a:t>
            </a:r>
            <a:r>
              <a:rPr lang="en-US">
                <a:latin typeface="Bookman Old Style"/>
                <a:ea typeface="Bookman Old Style"/>
                <a:cs typeface="Bookman Old Style"/>
                <a:sym typeface="Bookman Old Style"/>
              </a:rPr>
              <a:t> so that you never miss a dose. </a:t>
            </a:r>
            <a:endParaRPr>
              <a:latin typeface="Bookman Old Style"/>
              <a:ea typeface="Bookman Old Style"/>
              <a:cs typeface="Bookman Old Style"/>
              <a:sym typeface="Bookman Old Style"/>
            </a:endParaRPr>
          </a:p>
          <a:p>
            <a:pPr marL="457200" lvl="0" indent="0" algn="l" rtl="0">
              <a:lnSpc>
                <a:spcPct val="95000"/>
              </a:lnSpc>
              <a:spcBef>
                <a:spcPts val="0"/>
              </a:spcBef>
              <a:spcAft>
                <a:spcPts val="0"/>
              </a:spcAft>
              <a:buNone/>
            </a:pPr>
            <a:endParaRPr>
              <a:latin typeface="Bookman Old Style"/>
              <a:ea typeface="Bookman Old Style"/>
              <a:cs typeface="Bookman Old Style"/>
              <a:sym typeface="Bookman Old Style"/>
            </a:endParaRPr>
          </a:p>
          <a:p>
            <a:pPr marL="457200" lvl="0" indent="-368300" algn="l" rtl="0">
              <a:lnSpc>
                <a:spcPct val="95000"/>
              </a:lnSpc>
              <a:spcBef>
                <a:spcPts val="0"/>
              </a:spcBef>
              <a:spcAft>
                <a:spcPts val="0"/>
              </a:spcAft>
              <a:buSzPts val="2200"/>
              <a:buFont typeface="Bookman Old Style"/>
              <a:buChar char="❏"/>
            </a:pPr>
            <a:r>
              <a:rPr lang="en-US">
                <a:latin typeface="Bookman Old Style"/>
                <a:ea typeface="Bookman Old Style"/>
                <a:cs typeface="Bookman Old Style"/>
                <a:sym typeface="Bookman Old Style"/>
              </a:rPr>
              <a:t>The user needs to enter the medicine details only once. We keep track of your frequency of medicines per day and timely send you sms alerts to remind you. this form is very </a:t>
            </a:r>
            <a:r>
              <a:rPr lang="en-US">
                <a:highlight>
                  <a:srgbClr val="FFD966"/>
                </a:highlight>
                <a:latin typeface="Bookman Old Style"/>
                <a:ea typeface="Bookman Old Style"/>
                <a:cs typeface="Bookman Old Style"/>
                <a:sym typeface="Bookman Old Style"/>
              </a:rPr>
              <a:t>visually attractive</a:t>
            </a:r>
            <a:r>
              <a:rPr lang="en-US">
                <a:latin typeface="Bookman Old Style"/>
                <a:ea typeface="Bookman Old Style"/>
                <a:cs typeface="Bookman Old Style"/>
                <a:sym typeface="Bookman Old Style"/>
              </a:rPr>
              <a:t> so that it is easy for users to understand and use. </a:t>
            </a:r>
            <a:endParaRPr>
              <a:latin typeface="Bookman Old Style"/>
              <a:ea typeface="Bookman Old Style"/>
              <a:cs typeface="Bookman Old Style"/>
              <a:sym typeface="Bookman Old Style"/>
            </a:endParaRPr>
          </a:p>
          <a:p>
            <a:pPr marL="457200" lvl="0" indent="0" algn="l" rtl="0">
              <a:lnSpc>
                <a:spcPct val="95000"/>
              </a:lnSpc>
              <a:spcBef>
                <a:spcPts val="0"/>
              </a:spcBef>
              <a:spcAft>
                <a:spcPts val="0"/>
              </a:spcAft>
              <a:buNone/>
            </a:pPr>
            <a:endParaRPr>
              <a:latin typeface="Bookman Old Style"/>
              <a:ea typeface="Bookman Old Style"/>
              <a:cs typeface="Bookman Old Style"/>
              <a:sym typeface="Bookman Old Style"/>
            </a:endParaRPr>
          </a:p>
          <a:p>
            <a:pPr marL="457200" lvl="0" indent="-368300" algn="l" rtl="0">
              <a:lnSpc>
                <a:spcPct val="95000"/>
              </a:lnSpc>
              <a:spcBef>
                <a:spcPts val="0"/>
              </a:spcBef>
              <a:spcAft>
                <a:spcPts val="0"/>
              </a:spcAft>
              <a:buSzPts val="2200"/>
              <a:buFont typeface="Bookman Old Style"/>
              <a:buChar char="❏"/>
            </a:pPr>
            <a:r>
              <a:rPr lang="en-US">
                <a:latin typeface="Bookman Old Style"/>
                <a:ea typeface="Bookman Old Style"/>
                <a:cs typeface="Bookman Old Style"/>
                <a:sym typeface="Bookman Old Style"/>
              </a:rPr>
              <a:t>We also keep </a:t>
            </a:r>
            <a:r>
              <a:rPr lang="en-US">
                <a:highlight>
                  <a:srgbClr val="FFD966"/>
                </a:highlight>
                <a:latin typeface="Bookman Old Style"/>
                <a:ea typeface="Bookman Old Style"/>
                <a:cs typeface="Bookman Old Style"/>
                <a:sym typeface="Bookman Old Style"/>
              </a:rPr>
              <a:t>track of the prescription refill and expiry date of your drug</a:t>
            </a:r>
            <a:r>
              <a:rPr lang="en-US">
                <a:latin typeface="Bookman Old Style"/>
                <a:ea typeface="Bookman Old Style"/>
                <a:cs typeface="Bookman Old Style"/>
                <a:sym typeface="Bookman Old Style"/>
              </a:rPr>
              <a:t> to timely alert you.</a:t>
            </a:r>
            <a:endParaRPr>
              <a:latin typeface="Bookman Old Style"/>
              <a:ea typeface="Bookman Old Style"/>
              <a:cs typeface="Bookman Old Style"/>
              <a:sym typeface="Bookman Old Style"/>
            </a:endParaRPr>
          </a:p>
          <a:p>
            <a:pPr marL="457200" lvl="0" indent="0" algn="l" rtl="0">
              <a:lnSpc>
                <a:spcPct val="95000"/>
              </a:lnSpc>
              <a:spcBef>
                <a:spcPts val="0"/>
              </a:spcBef>
              <a:spcAft>
                <a:spcPts val="0"/>
              </a:spcAft>
              <a:buNone/>
            </a:pPr>
            <a:endParaRPr>
              <a:latin typeface="Bookman Old Style"/>
              <a:ea typeface="Bookman Old Style"/>
              <a:cs typeface="Bookman Old Style"/>
              <a:sym typeface="Bookman Old Style"/>
            </a:endParaRPr>
          </a:p>
          <a:p>
            <a:pPr marL="457200" lvl="0" indent="-368300" algn="l" rtl="0">
              <a:lnSpc>
                <a:spcPct val="95000"/>
              </a:lnSpc>
              <a:spcBef>
                <a:spcPts val="0"/>
              </a:spcBef>
              <a:spcAft>
                <a:spcPts val="0"/>
              </a:spcAft>
              <a:buSzPts val="2200"/>
              <a:buFont typeface="Bookman Old Style"/>
              <a:buChar char="❏"/>
            </a:pPr>
            <a:r>
              <a:rPr lang="en-US">
                <a:latin typeface="Bookman Old Style"/>
                <a:ea typeface="Bookman Old Style"/>
                <a:cs typeface="Bookman Old Style"/>
                <a:sym typeface="Bookman Old Style"/>
              </a:rPr>
              <a:t>The medicines are </a:t>
            </a:r>
            <a:r>
              <a:rPr lang="en-US">
                <a:highlight>
                  <a:srgbClr val="FFD966"/>
                </a:highlight>
                <a:latin typeface="Bookman Old Style"/>
                <a:ea typeface="Bookman Old Style"/>
                <a:cs typeface="Bookman Old Style"/>
                <a:sym typeface="Bookman Old Style"/>
              </a:rPr>
              <a:t>sorted according to the frequency and time slot of the day</a:t>
            </a:r>
            <a:r>
              <a:rPr lang="en-US">
                <a:latin typeface="Bookman Old Style"/>
                <a:ea typeface="Bookman Old Style"/>
                <a:cs typeface="Bookman Old Style"/>
                <a:sym typeface="Bookman Old Style"/>
              </a:rPr>
              <a:t> for the ease of the user.</a:t>
            </a:r>
            <a:endParaRPr>
              <a:latin typeface="Bookman Old Style"/>
              <a:ea typeface="Bookman Old Style"/>
              <a:cs typeface="Bookman Old Style"/>
              <a:sym typeface="Bookman Old Style"/>
            </a:endParaRPr>
          </a:p>
        </p:txBody>
      </p:sp>
      <p:sp>
        <p:nvSpPr>
          <p:cNvPr id="259" name="Google Shape;259;p26"/>
          <p:cNvSpPr txBox="1">
            <a:spLocks noGrp="1"/>
          </p:cNvSpPr>
          <p:nvPr>
            <p:ph type="ftr" idx="11"/>
          </p:nvPr>
        </p:nvSpPr>
        <p:spPr>
          <a:xfrm>
            <a:off x="5295900" y="6486982"/>
            <a:ext cx="5924549" cy="36512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a:t>Confidential property of Optum. Do not distribute or reproduce without express permission from Optum.</a:t>
            </a:r>
            <a:endParaRPr/>
          </a:p>
        </p:txBody>
      </p:sp>
      <p:sp>
        <p:nvSpPr>
          <p:cNvPr id="260" name="Google Shape;260;p26"/>
          <p:cNvSpPr txBox="1">
            <a:spLocks noGrp="1"/>
          </p:cNvSpPr>
          <p:nvPr>
            <p:ph type="sldNum" idx="12"/>
          </p:nvPr>
        </p:nvSpPr>
        <p:spPr>
          <a:xfrm>
            <a:off x="11264900" y="6486982"/>
            <a:ext cx="542472"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61" name="Google Shape;261;p26"/>
          <p:cNvSpPr txBox="1">
            <a:spLocks noGrp="1"/>
          </p:cNvSpPr>
          <p:nvPr>
            <p:ph type="body" idx="2"/>
          </p:nvPr>
        </p:nvSpPr>
        <p:spPr>
          <a:xfrm>
            <a:off x="495300" y="1118282"/>
            <a:ext cx="11315700" cy="492125"/>
          </a:xfrm>
          <a:prstGeom prst="rect">
            <a:avLst/>
          </a:prstGeom>
          <a:noFill/>
          <a:ln>
            <a:noFill/>
          </a:ln>
        </p:spPr>
        <p:txBody>
          <a:bodyPr spcFirstLastPara="1" wrap="square" lIns="0" tIns="0" rIns="0" bIns="0" anchor="t" anchorCtr="0">
            <a:noAutofit/>
          </a:bodyPr>
          <a:lstStyle/>
          <a:p>
            <a:pPr marL="0" lvl="0" indent="-177800" algn="l" rtl="0">
              <a:lnSpc>
                <a:spcPct val="95000"/>
              </a:lnSpc>
              <a:spcBef>
                <a:spcPts val="0"/>
              </a:spcBef>
              <a:spcAft>
                <a:spcPts val="0"/>
              </a:spcAft>
              <a:buClr>
                <a:srgbClr val="434343"/>
              </a:buClr>
              <a:buSzPts val="2800"/>
              <a:buFont typeface="Bookman Old Style"/>
              <a:buChar char="​"/>
            </a:pPr>
            <a:r>
              <a:rPr lang="en-US" sz="2800" b="1">
                <a:solidFill>
                  <a:srgbClr val="434343"/>
                </a:solidFill>
                <a:latin typeface="Bookman Old Style"/>
                <a:ea typeface="Bookman Old Style"/>
                <a:cs typeface="Bookman Old Style"/>
                <a:sym typeface="Bookman Old Style"/>
              </a:rPr>
              <a:t>USER-FRIENDLY PILL REMINDER AND PRESCRIPTION </a:t>
            </a:r>
            <a:endParaRPr sz="2800" b="1">
              <a:solidFill>
                <a:srgbClr val="434343"/>
              </a:solidFill>
              <a:latin typeface="Bookman Old Style"/>
              <a:ea typeface="Bookman Old Style"/>
              <a:cs typeface="Bookman Old Style"/>
              <a:sym typeface="Bookman Old Style"/>
            </a:endParaRPr>
          </a:p>
          <a:p>
            <a:pPr marL="0" lvl="0" indent="-177800" algn="l" rtl="0">
              <a:lnSpc>
                <a:spcPct val="95000"/>
              </a:lnSpc>
              <a:spcBef>
                <a:spcPts val="0"/>
              </a:spcBef>
              <a:spcAft>
                <a:spcPts val="0"/>
              </a:spcAft>
              <a:buClr>
                <a:srgbClr val="434343"/>
              </a:buClr>
              <a:buSzPts val="2800"/>
              <a:buFont typeface="Bookman Old Style"/>
              <a:buChar char="​"/>
            </a:pPr>
            <a:r>
              <a:rPr lang="en-US" sz="2800" b="1">
                <a:solidFill>
                  <a:srgbClr val="434343"/>
                </a:solidFill>
                <a:latin typeface="Bookman Old Style"/>
                <a:ea typeface="Bookman Old Style"/>
                <a:cs typeface="Bookman Old Style"/>
                <a:sym typeface="Bookman Old Style"/>
              </a:rPr>
              <a:t>TRACKER</a:t>
            </a:r>
            <a:endParaRPr sz="2800" b="1" i="0" u="none" strike="noStrike" cap="none">
              <a:solidFill>
                <a:srgbClr val="434343"/>
              </a:solidFill>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600"/>
              <a:buNone/>
            </a:pPr>
            <a:endParaRPr>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600"/>
              <a:buNone/>
            </a:pPr>
            <a:endParaRPr>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600"/>
              <a:buNone/>
            </a:pPr>
            <a:endParaRPr>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600"/>
              <a:buNone/>
            </a:pPr>
            <a:endParaRPr>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600"/>
              <a:buNone/>
            </a:pPr>
            <a:endParaRPr>
              <a:latin typeface="Bookman Old Style"/>
              <a:ea typeface="Bookman Old Style"/>
              <a:cs typeface="Bookman Old Style"/>
              <a:sym typeface="Bookman Old Styl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7"/>
          <p:cNvSpPr txBox="1">
            <a:spLocks noGrp="1"/>
          </p:cNvSpPr>
          <p:nvPr>
            <p:ph type="title"/>
          </p:nvPr>
        </p:nvSpPr>
        <p:spPr>
          <a:xfrm>
            <a:off x="495300" y="0"/>
            <a:ext cx="11315700" cy="10740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rgbClr val="55565A"/>
              </a:buClr>
              <a:buSzPts val="3000"/>
              <a:buFont typeface="Calibri"/>
              <a:buNone/>
            </a:pPr>
            <a:r>
              <a:rPr lang="en-US">
                <a:latin typeface="Bookman Old Style"/>
                <a:ea typeface="Bookman Old Style"/>
                <a:cs typeface="Bookman Old Style"/>
                <a:sym typeface="Bookman Old Style"/>
              </a:rPr>
              <a:t>Application Modules</a:t>
            </a:r>
            <a:endParaRPr>
              <a:latin typeface="Bookman Old Style"/>
              <a:ea typeface="Bookman Old Style"/>
              <a:cs typeface="Bookman Old Style"/>
              <a:sym typeface="Bookman Old Style"/>
            </a:endParaRPr>
          </a:p>
        </p:txBody>
      </p:sp>
      <p:sp>
        <p:nvSpPr>
          <p:cNvPr id="267" name="Google Shape;267;p27"/>
          <p:cNvSpPr txBox="1">
            <a:spLocks noGrp="1"/>
          </p:cNvSpPr>
          <p:nvPr>
            <p:ph type="body" idx="1"/>
          </p:nvPr>
        </p:nvSpPr>
        <p:spPr>
          <a:xfrm>
            <a:off x="438150" y="2036766"/>
            <a:ext cx="11315700" cy="4074432"/>
          </a:xfrm>
          <a:prstGeom prst="rect">
            <a:avLst/>
          </a:prstGeom>
          <a:noFill/>
          <a:ln>
            <a:noFill/>
          </a:ln>
        </p:spPr>
        <p:txBody>
          <a:bodyPr spcFirstLastPara="1" wrap="square" lIns="0" tIns="0" rIns="0" bIns="0" anchor="t" anchorCtr="0">
            <a:noAutofit/>
          </a:bodyPr>
          <a:lstStyle/>
          <a:p>
            <a:pPr marL="457200" lvl="0" indent="-368300" algn="l" rtl="0">
              <a:lnSpc>
                <a:spcPct val="95000"/>
              </a:lnSpc>
              <a:spcBef>
                <a:spcPts val="0"/>
              </a:spcBef>
              <a:spcAft>
                <a:spcPts val="0"/>
              </a:spcAft>
              <a:buSzPts val="2200"/>
              <a:buFont typeface="Bookman Old Style"/>
              <a:buChar char="❏"/>
            </a:pPr>
            <a:r>
              <a:rPr lang="en-US">
                <a:latin typeface="Bookman Old Style"/>
                <a:ea typeface="Bookman Old Style"/>
                <a:cs typeface="Bookman Old Style"/>
                <a:sym typeface="Bookman Old Style"/>
              </a:rPr>
              <a:t>To maintain </a:t>
            </a:r>
            <a:r>
              <a:rPr lang="en-US">
                <a:highlight>
                  <a:srgbClr val="FFD966"/>
                </a:highlight>
                <a:latin typeface="Bookman Old Style"/>
                <a:ea typeface="Bookman Old Style"/>
                <a:cs typeface="Bookman Old Style"/>
                <a:sym typeface="Bookman Old Style"/>
              </a:rPr>
              <a:t>engagement throughout each stage of medicine doses</a:t>
            </a:r>
            <a:r>
              <a:rPr lang="en-US">
                <a:latin typeface="Bookman Old Style"/>
                <a:ea typeface="Bookman Old Style"/>
                <a:cs typeface="Bookman Old Style"/>
                <a:sym typeface="Bookman Old Style"/>
              </a:rPr>
              <a:t>,we provide a gamified approach with friendly competition with your peers to see how far have you and your peers reached in your medical adherence journey.</a:t>
            </a:r>
            <a:endParaRPr>
              <a:latin typeface="Bookman Old Style"/>
              <a:ea typeface="Bookman Old Style"/>
              <a:cs typeface="Bookman Old Style"/>
              <a:sym typeface="Bookman Old Style"/>
            </a:endParaRPr>
          </a:p>
          <a:p>
            <a:pPr marL="457200" lvl="0" indent="0" algn="l" rtl="0">
              <a:lnSpc>
                <a:spcPct val="95000"/>
              </a:lnSpc>
              <a:spcBef>
                <a:spcPts val="0"/>
              </a:spcBef>
              <a:spcAft>
                <a:spcPts val="0"/>
              </a:spcAft>
              <a:buNone/>
            </a:pPr>
            <a:endParaRPr>
              <a:latin typeface="Bookman Old Style"/>
              <a:ea typeface="Bookman Old Style"/>
              <a:cs typeface="Bookman Old Style"/>
              <a:sym typeface="Bookman Old Style"/>
            </a:endParaRPr>
          </a:p>
          <a:p>
            <a:pPr marL="457200" lvl="0" indent="-368300" algn="l" rtl="0">
              <a:lnSpc>
                <a:spcPct val="95000"/>
              </a:lnSpc>
              <a:spcBef>
                <a:spcPts val="0"/>
              </a:spcBef>
              <a:spcAft>
                <a:spcPts val="0"/>
              </a:spcAft>
              <a:buSzPts val="2200"/>
              <a:buFont typeface="Bookman Old Style"/>
              <a:buChar char="❏"/>
            </a:pPr>
            <a:r>
              <a:rPr lang="en-US">
                <a:latin typeface="Bookman Old Style"/>
                <a:ea typeface="Bookman Old Style"/>
                <a:cs typeface="Bookman Old Style"/>
                <a:sym typeface="Bookman Old Style"/>
              </a:rPr>
              <a:t>To keep a user motivated the applied gamification at every point of our webapp , provides </a:t>
            </a:r>
            <a:r>
              <a:rPr lang="en-US">
                <a:highlight>
                  <a:srgbClr val="FFD966"/>
                </a:highlight>
                <a:latin typeface="Bookman Old Style"/>
                <a:ea typeface="Bookman Old Style"/>
                <a:cs typeface="Bookman Old Style"/>
                <a:sym typeface="Bookman Old Style"/>
              </a:rPr>
              <a:t>exciting coupons and vouchers that can be redeemed</a:t>
            </a:r>
            <a:r>
              <a:rPr lang="en-US">
                <a:latin typeface="Bookman Old Style"/>
                <a:ea typeface="Bookman Old Style"/>
                <a:cs typeface="Bookman Old Style"/>
                <a:sym typeface="Bookman Old Style"/>
              </a:rPr>
              <a:t> and more of such can be unlocked as the user completes the medications regularly ensuring constant adherence.</a:t>
            </a:r>
            <a:endParaRPr>
              <a:latin typeface="Bookman Old Style"/>
              <a:ea typeface="Bookman Old Style"/>
              <a:cs typeface="Bookman Old Style"/>
              <a:sym typeface="Bookman Old Style"/>
            </a:endParaRPr>
          </a:p>
          <a:p>
            <a:pPr marL="457200" lvl="0" indent="0" algn="l" rtl="0">
              <a:lnSpc>
                <a:spcPct val="95000"/>
              </a:lnSpc>
              <a:spcBef>
                <a:spcPts val="0"/>
              </a:spcBef>
              <a:spcAft>
                <a:spcPts val="0"/>
              </a:spcAft>
              <a:buNone/>
            </a:pPr>
            <a:endParaRPr>
              <a:latin typeface="Bookman Old Style"/>
              <a:ea typeface="Bookman Old Style"/>
              <a:cs typeface="Bookman Old Style"/>
              <a:sym typeface="Bookman Old Style"/>
            </a:endParaRPr>
          </a:p>
          <a:p>
            <a:pPr marL="457200" lvl="0" indent="-368300" algn="l" rtl="0">
              <a:lnSpc>
                <a:spcPct val="95000"/>
              </a:lnSpc>
              <a:spcBef>
                <a:spcPts val="0"/>
              </a:spcBef>
              <a:spcAft>
                <a:spcPts val="0"/>
              </a:spcAft>
              <a:buSzPts val="2200"/>
              <a:buFont typeface="Bookman Old Style"/>
              <a:buChar char="❏"/>
            </a:pPr>
            <a:r>
              <a:rPr lang="en-US">
                <a:latin typeface="Bookman Old Style"/>
                <a:ea typeface="Bookman Old Style"/>
                <a:cs typeface="Bookman Old Style"/>
                <a:sym typeface="Bookman Old Style"/>
              </a:rPr>
              <a:t>The user dashboards basically sums up small details of the </a:t>
            </a:r>
            <a:r>
              <a:rPr lang="en-US">
                <a:highlight>
                  <a:srgbClr val="FFD966"/>
                </a:highlight>
                <a:latin typeface="Bookman Old Style"/>
                <a:ea typeface="Bookman Old Style"/>
                <a:cs typeface="Bookman Old Style"/>
                <a:sym typeface="Bookman Old Style"/>
              </a:rPr>
              <a:t>patient's medications journey</a:t>
            </a:r>
            <a:r>
              <a:rPr lang="en-US">
                <a:latin typeface="Bookman Old Style"/>
                <a:ea typeface="Bookman Old Style"/>
                <a:cs typeface="Bookman Old Style"/>
                <a:sym typeface="Bookman Old Style"/>
              </a:rPr>
              <a:t>.The analytics taken from weekly input of a user show a visual representation of how adherent the user has been in the past week , the average number of doses missed and average number of doses completed , the level user has reached in the medication journey and points earned uptill now</a:t>
            </a:r>
            <a:endParaRPr>
              <a:latin typeface="Bookman Old Style"/>
              <a:ea typeface="Bookman Old Style"/>
              <a:cs typeface="Bookman Old Style"/>
              <a:sym typeface="Bookman Old Style"/>
            </a:endParaRPr>
          </a:p>
          <a:p>
            <a:pPr marL="457200" lvl="0" indent="0" algn="l" rtl="0">
              <a:lnSpc>
                <a:spcPct val="95000"/>
              </a:lnSpc>
              <a:spcBef>
                <a:spcPts val="0"/>
              </a:spcBef>
              <a:spcAft>
                <a:spcPts val="0"/>
              </a:spcAft>
              <a:buNone/>
            </a:pPr>
            <a:endParaRPr>
              <a:latin typeface="Bookman Old Style"/>
              <a:ea typeface="Bookman Old Style"/>
              <a:cs typeface="Bookman Old Style"/>
              <a:sym typeface="Bookman Old Style"/>
            </a:endParaRPr>
          </a:p>
          <a:p>
            <a:pPr marL="457200" lvl="0" indent="0" algn="l" rtl="0">
              <a:lnSpc>
                <a:spcPct val="95000"/>
              </a:lnSpc>
              <a:spcBef>
                <a:spcPts val="0"/>
              </a:spcBef>
              <a:spcAft>
                <a:spcPts val="0"/>
              </a:spcAft>
              <a:buNone/>
            </a:pPr>
            <a:endParaRPr>
              <a:latin typeface="Bookman Old Style"/>
              <a:ea typeface="Bookman Old Style"/>
              <a:cs typeface="Bookman Old Style"/>
              <a:sym typeface="Bookman Old Style"/>
            </a:endParaRPr>
          </a:p>
          <a:p>
            <a:pPr marL="457200" lvl="0" indent="0" algn="l" rtl="0">
              <a:lnSpc>
                <a:spcPct val="95000"/>
              </a:lnSpc>
              <a:spcBef>
                <a:spcPts val="0"/>
              </a:spcBef>
              <a:spcAft>
                <a:spcPts val="0"/>
              </a:spcAft>
              <a:buNone/>
            </a:pPr>
            <a:endParaRPr>
              <a:latin typeface="Bookman Old Style"/>
              <a:ea typeface="Bookman Old Style"/>
              <a:cs typeface="Bookman Old Style"/>
              <a:sym typeface="Bookman Old Style"/>
            </a:endParaRPr>
          </a:p>
          <a:p>
            <a:pPr marL="457200" lvl="0" indent="0" algn="l" rtl="0">
              <a:lnSpc>
                <a:spcPct val="95000"/>
              </a:lnSpc>
              <a:spcBef>
                <a:spcPts val="0"/>
              </a:spcBef>
              <a:spcAft>
                <a:spcPts val="0"/>
              </a:spcAft>
              <a:buNone/>
            </a:pPr>
            <a:endParaRPr>
              <a:latin typeface="Bookman Old Style"/>
              <a:ea typeface="Bookman Old Style"/>
              <a:cs typeface="Bookman Old Style"/>
              <a:sym typeface="Bookman Old Style"/>
            </a:endParaRPr>
          </a:p>
        </p:txBody>
      </p:sp>
      <p:sp>
        <p:nvSpPr>
          <p:cNvPr id="268" name="Google Shape;268;p27"/>
          <p:cNvSpPr txBox="1">
            <a:spLocks noGrp="1"/>
          </p:cNvSpPr>
          <p:nvPr>
            <p:ph type="ftr" idx="11"/>
          </p:nvPr>
        </p:nvSpPr>
        <p:spPr>
          <a:xfrm>
            <a:off x="5295900" y="6486982"/>
            <a:ext cx="5924549" cy="36512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a:t>Confidential property of Optum. Do not distribute or reproduce without express permission from Optum.</a:t>
            </a:r>
            <a:endParaRPr/>
          </a:p>
        </p:txBody>
      </p:sp>
      <p:sp>
        <p:nvSpPr>
          <p:cNvPr id="269" name="Google Shape;269;p27"/>
          <p:cNvSpPr txBox="1">
            <a:spLocks noGrp="1"/>
          </p:cNvSpPr>
          <p:nvPr>
            <p:ph type="sldNum" idx="12"/>
          </p:nvPr>
        </p:nvSpPr>
        <p:spPr>
          <a:xfrm>
            <a:off x="11264900" y="6486982"/>
            <a:ext cx="542472"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70" name="Google Shape;270;p27"/>
          <p:cNvSpPr txBox="1">
            <a:spLocks noGrp="1"/>
          </p:cNvSpPr>
          <p:nvPr>
            <p:ph type="body" idx="2"/>
          </p:nvPr>
        </p:nvSpPr>
        <p:spPr>
          <a:xfrm>
            <a:off x="495300" y="1118282"/>
            <a:ext cx="11315700" cy="542701"/>
          </a:xfrm>
          <a:prstGeom prst="rect">
            <a:avLst/>
          </a:prstGeom>
          <a:noFill/>
          <a:ln>
            <a:noFill/>
          </a:ln>
        </p:spPr>
        <p:txBody>
          <a:bodyPr spcFirstLastPara="1" wrap="square" lIns="0" tIns="0" rIns="0" bIns="0" anchor="t" anchorCtr="0">
            <a:noAutofit/>
          </a:bodyPr>
          <a:lstStyle/>
          <a:p>
            <a:pPr marL="0" lvl="0" indent="-177800" algn="l" rtl="0">
              <a:lnSpc>
                <a:spcPct val="95000"/>
              </a:lnSpc>
              <a:spcBef>
                <a:spcPts val="0"/>
              </a:spcBef>
              <a:spcAft>
                <a:spcPts val="0"/>
              </a:spcAft>
              <a:buClr>
                <a:srgbClr val="434343"/>
              </a:buClr>
              <a:buSzPts val="2800"/>
              <a:buFont typeface="Bookman Old Style"/>
              <a:buChar char="​"/>
            </a:pPr>
            <a:r>
              <a:rPr lang="en-US" sz="2800" b="1" i="0" u="none" strike="noStrike" cap="none">
                <a:solidFill>
                  <a:srgbClr val="434343"/>
                </a:solidFill>
                <a:latin typeface="Bookman Old Style"/>
                <a:ea typeface="Bookman Old Style"/>
                <a:cs typeface="Bookman Old Style"/>
                <a:sym typeface="Bookman Old Style"/>
              </a:rPr>
              <a:t>GAMIFICATION POWERED PATIEN</a:t>
            </a:r>
            <a:r>
              <a:rPr lang="en-US" sz="2800" b="1">
                <a:solidFill>
                  <a:srgbClr val="434343"/>
                </a:solidFill>
                <a:latin typeface="Bookman Old Style"/>
                <a:ea typeface="Bookman Old Style"/>
                <a:cs typeface="Bookman Old Style"/>
                <a:sym typeface="Bookman Old Style"/>
              </a:rPr>
              <a:t>T MEDICATION JOURNEY TRACKER </a:t>
            </a:r>
            <a:endParaRPr sz="2800" b="1" i="0" u="none" strike="noStrike" cap="none">
              <a:solidFill>
                <a:srgbClr val="434343"/>
              </a:solidFill>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800"/>
              <a:buNone/>
            </a:pPr>
            <a:endParaRPr sz="2800" b="1" i="0" u="none" strike="noStrike" cap="none">
              <a:solidFill>
                <a:srgbClr val="434343"/>
              </a:solidFill>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600"/>
              <a:buNone/>
            </a:pPr>
            <a:endParaRPr>
              <a:latin typeface="Bookman Old Style"/>
              <a:ea typeface="Bookman Old Style"/>
              <a:cs typeface="Bookman Old Style"/>
              <a:sym typeface="Bookman Old Styl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8"/>
          <p:cNvSpPr txBox="1">
            <a:spLocks noGrp="1"/>
          </p:cNvSpPr>
          <p:nvPr>
            <p:ph type="title"/>
          </p:nvPr>
        </p:nvSpPr>
        <p:spPr>
          <a:xfrm>
            <a:off x="495300" y="0"/>
            <a:ext cx="11315700" cy="1074058"/>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rgbClr val="55565A"/>
              </a:buClr>
              <a:buSzPts val="3000"/>
              <a:buFont typeface="Calibri"/>
              <a:buNone/>
            </a:pPr>
            <a:r>
              <a:rPr lang="en-US">
                <a:latin typeface="Bookman Old Style"/>
                <a:ea typeface="Bookman Old Style"/>
                <a:cs typeface="Bookman Old Style"/>
                <a:sym typeface="Bookman Old Style"/>
              </a:rPr>
              <a:t>Application Modules</a:t>
            </a:r>
            <a:endParaRPr>
              <a:latin typeface="Bookman Old Style"/>
              <a:ea typeface="Bookman Old Style"/>
              <a:cs typeface="Bookman Old Style"/>
              <a:sym typeface="Bookman Old Style"/>
            </a:endParaRPr>
          </a:p>
        </p:txBody>
      </p:sp>
      <p:sp>
        <p:nvSpPr>
          <p:cNvPr id="276" name="Google Shape;276;p28"/>
          <p:cNvSpPr txBox="1">
            <a:spLocks noGrp="1"/>
          </p:cNvSpPr>
          <p:nvPr>
            <p:ph type="body" idx="1"/>
          </p:nvPr>
        </p:nvSpPr>
        <p:spPr>
          <a:xfrm>
            <a:off x="495300" y="1825625"/>
            <a:ext cx="11315700" cy="4074432"/>
          </a:xfrm>
          <a:prstGeom prst="rect">
            <a:avLst/>
          </a:prstGeom>
          <a:noFill/>
          <a:ln>
            <a:noFill/>
          </a:ln>
        </p:spPr>
        <p:txBody>
          <a:bodyPr spcFirstLastPara="1" wrap="square" lIns="0" tIns="0" rIns="0" bIns="0" anchor="t" anchorCtr="0">
            <a:noAutofit/>
          </a:bodyPr>
          <a:lstStyle/>
          <a:p>
            <a:pPr marL="457200" lvl="0" indent="-368300" algn="l" rtl="0">
              <a:lnSpc>
                <a:spcPct val="95000"/>
              </a:lnSpc>
              <a:spcBef>
                <a:spcPts val="0"/>
              </a:spcBef>
              <a:spcAft>
                <a:spcPts val="0"/>
              </a:spcAft>
              <a:buSzPts val="2200"/>
              <a:buFont typeface="Bookman Old Style"/>
              <a:buChar char="❏"/>
            </a:pPr>
            <a:r>
              <a:rPr lang="en-US">
                <a:latin typeface="Bookman Old Style"/>
                <a:ea typeface="Bookman Old Style"/>
                <a:cs typeface="Bookman Old Style"/>
                <a:sym typeface="Bookman Old Style"/>
              </a:rPr>
              <a:t>Medical non-adherence is many times also triggered  by lack of basic knowledge of improper uses of medication devices or using expired  damaged or improperly stored medicine.</a:t>
            </a:r>
            <a:endParaRPr>
              <a:latin typeface="Bookman Old Style"/>
              <a:ea typeface="Bookman Old Style"/>
              <a:cs typeface="Bookman Old Style"/>
              <a:sym typeface="Bookman Old Style"/>
            </a:endParaRPr>
          </a:p>
          <a:p>
            <a:pPr marL="457200" lvl="0" indent="0" algn="l" rtl="0">
              <a:lnSpc>
                <a:spcPct val="95000"/>
              </a:lnSpc>
              <a:spcBef>
                <a:spcPts val="0"/>
              </a:spcBef>
              <a:spcAft>
                <a:spcPts val="0"/>
              </a:spcAft>
              <a:buNone/>
            </a:pPr>
            <a:endParaRPr>
              <a:latin typeface="Bookman Old Style"/>
              <a:ea typeface="Bookman Old Style"/>
              <a:cs typeface="Bookman Old Style"/>
              <a:sym typeface="Bookman Old Style"/>
            </a:endParaRPr>
          </a:p>
          <a:p>
            <a:pPr marL="457200" lvl="0" indent="-368300" algn="l" rtl="0">
              <a:lnSpc>
                <a:spcPct val="95000"/>
              </a:lnSpc>
              <a:spcBef>
                <a:spcPts val="0"/>
              </a:spcBef>
              <a:spcAft>
                <a:spcPts val="0"/>
              </a:spcAft>
              <a:buSzPts val="2200"/>
              <a:buFont typeface="Bookman Old Style"/>
              <a:buChar char="❏"/>
            </a:pPr>
            <a:r>
              <a:rPr lang="en-US">
                <a:latin typeface="Bookman Old Style"/>
                <a:ea typeface="Bookman Old Style"/>
                <a:cs typeface="Bookman Old Style"/>
                <a:sym typeface="Bookman Old Style"/>
              </a:rPr>
              <a:t>To tackle this problem the FUN-Learn corner provides awareness regarding such issues by </a:t>
            </a:r>
            <a:r>
              <a:rPr lang="en-US">
                <a:highlight>
                  <a:srgbClr val="FFD966"/>
                </a:highlight>
                <a:latin typeface="Bookman Old Style"/>
                <a:ea typeface="Bookman Old Style"/>
                <a:cs typeface="Bookman Old Style"/>
                <a:sym typeface="Bookman Old Style"/>
              </a:rPr>
              <a:t>engaging the patient through fun games</a:t>
            </a:r>
            <a:r>
              <a:rPr lang="en-US">
                <a:latin typeface="Bookman Old Style"/>
                <a:ea typeface="Bookman Old Style"/>
                <a:cs typeface="Bookman Old Style"/>
                <a:sym typeface="Bookman Old Style"/>
              </a:rPr>
              <a:t> from which they earn points to stay motivated on their treatment journey.</a:t>
            </a:r>
            <a:endParaRPr>
              <a:latin typeface="Bookman Old Style"/>
              <a:ea typeface="Bookman Old Style"/>
              <a:cs typeface="Bookman Old Style"/>
              <a:sym typeface="Bookman Old Style"/>
            </a:endParaRPr>
          </a:p>
          <a:p>
            <a:pPr marL="457200" lvl="0" indent="0" algn="l" rtl="0">
              <a:lnSpc>
                <a:spcPct val="95000"/>
              </a:lnSpc>
              <a:spcBef>
                <a:spcPts val="0"/>
              </a:spcBef>
              <a:spcAft>
                <a:spcPts val="0"/>
              </a:spcAft>
              <a:buNone/>
            </a:pPr>
            <a:endParaRPr>
              <a:latin typeface="Bookman Old Style"/>
              <a:ea typeface="Bookman Old Style"/>
              <a:cs typeface="Bookman Old Style"/>
              <a:sym typeface="Bookman Old Style"/>
            </a:endParaRPr>
          </a:p>
          <a:p>
            <a:pPr marL="457200" lvl="0" indent="-368300" algn="l" rtl="0">
              <a:lnSpc>
                <a:spcPct val="95000"/>
              </a:lnSpc>
              <a:spcBef>
                <a:spcPts val="0"/>
              </a:spcBef>
              <a:spcAft>
                <a:spcPts val="0"/>
              </a:spcAft>
              <a:buSzPts val="2200"/>
              <a:buFont typeface="Bookman Old Style"/>
              <a:buChar char="❏"/>
            </a:pPr>
            <a:r>
              <a:rPr lang="en-US">
                <a:latin typeface="Bookman Old Style"/>
                <a:ea typeface="Bookman Old Style"/>
                <a:cs typeface="Bookman Old Style"/>
                <a:sym typeface="Bookman Old Style"/>
              </a:rPr>
              <a:t>For faster recovery physical health also plays a major role in medical adherence , hence we present a </a:t>
            </a:r>
            <a:r>
              <a:rPr lang="en-US">
                <a:highlight>
                  <a:srgbClr val="FFD966"/>
                </a:highlight>
                <a:latin typeface="Bookman Old Style"/>
                <a:ea typeface="Bookman Old Style"/>
                <a:cs typeface="Bookman Old Style"/>
                <a:sym typeface="Bookman Old Style"/>
              </a:rPr>
              <a:t>AI based trainer</a:t>
            </a:r>
            <a:r>
              <a:rPr lang="en-US">
                <a:latin typeface="Bookman Old Style"/>
                <a:ea typeface="Bookman Old Style"/>
                <a:cs typeface="Bookman Old Style"/>
                <a:sym typeface="Bookman Old Style"/>
              </a:rPr>
              <a:t> to help you gain physical strength while earning reward points .</a:t>
            </a:r>
            <a:endParaRPr>
              <a:latin typeface="Bookman Old Style"/>
              <a:ea typeface="Bookman Old Style"/>
              <a:cs typeface="Bookman Old Style"/>
              <a:sym typeface="Bookman Old Style"/>
            </a:endParaRPr>
          </a:p>
          <a:p>
            <a:pPr marL="457200" lvl="0" indent="0" algn="l" rtl="0">
              <a:lnSpc>
                <a:spcPct val="95000"/>
              </a:lnSpc>
              <a:spcBef>
                <a:spcPts val="0"/>
              </a:spcBef>
              <a:spcAft>
                <a:spcPts val="0"/>
              </a:spcAft>
              <a:buNone/>
            </a:pPr>
            <a:endParaRPr>
              <a:latin typeface="Bookman Old Style"/>
              <a:ea typeface="Bookman Old Style"/>
              <a:cs typeface="Bookman Old Style"/>
              <a:sym typeface="Bookman Old Style"/>
            </a:endParaRPr>
          </a:p>
        </p:txBody>
      </p:sp>
      <p:sp>
        <p:nvSpPr>
          <p:cNvPr id="277" name="Google Shape;277;p28"/>
          <p:cNvSpPr txBox="1">
            <a:spLocks noGrp="1"/>
          </p:cNvSpPr>
          <p:nvPr>
            <p:ph type="ftr" idx="11"/>
          </p:nvPr>
        </p:nvSpPr>
        <p:spPr>
          <a:xfrm>
            <a:off x="5295900" y="6486982"/>
            <a:ext cx="5924549" cy="36512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a:t>Confidential property of Optum. Do not distribute or reproduce without express permission from Optum.</a:t>
            </a:r>
            <a:endParaRPr/>
          </a:p>
        </p:txBody>
      </p:sp>
      <p:sp>
        <p:nvSpPr>
          <p:cNvPr id="278" name="Google Shape;278;p28"/>
          <p:cNvSpPr txBox="1">
            <a:spLocks noGrp="1"/>
          </p:cNvSpPr>
          <p:nvPr>
            <p:ph type="sldNum" idx="12"/>
          </p:nvPr>
        </p:nvSpPr>
        <p:spPr>
          <a:xfrm>
            <a:off x="11264900" y="6486982"/>
            <a:ext cx="542472"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79" name="Google Shape;279;p28"/>
          <p:cNvSpPr txBox="1">
            <a:spLocks noGrp="1"/>
          </p:cNvSpPr>
          <p:nvPr>
            <p:ph type="body" idx="2"/>
          </p:nvPr>
        </p:nvSpPr>
        <p:spPr>
          <a:xfrm>
            <a:off x="495300" y="1118282"/>
            <a:ext cx="11315700" cy="492125"/>
          </a:xfrm>
          <a:prstGeom prst="rect">
            <a:avLst/>
          </a:prstGeom>
          <a:noFill/>
          <a:ln>
            <a:noFill/>
          </a:ln>
        </p:spPr>
        <p:txBody>
          <a:bodyPr spcFirstLastPara="1" wrap="square" lIns="0" tIns="0" rIns="0" bIns="0" anchor="t" anchorCtr="0">
            <a:noAutofit/>
          </a:bodyPr>
          <a:lstStyle/>
          <a:p>
            <a:pPr marL="0" lvl="0" indent="-177800" algn="l" rtl="0">
              <a:lnSpc>
                <a:spcPct val="95000"/>
              </a:lnSpc>
              <a:spcBef>
                <a:spcPts val="0"/>
              </a:spcBef>
              <a:spcAft>
                <a:spcPts val="0"/>
              </a:spcAft>
              <a:buClr>
                <a:srgbClr val="434343"/>
              </a:buClr>
              <a:buSzPts val="2800"/>
              <a:buFont typeface="Bookman Old Style"/>
              <a:buChar char="​"/>
            </a:pPr>
            <a:r>
              <a:rPr lang="en-US" sz="2800" b="1" i="0" u="none" strike="noStrike" cap="none">
                <a:solidFill>
                  <a:srgbClr val="434343"/>
                </a:solidFill>
                <a:latin typeface="Bookman Old Style"/>
                <a:ea typeface="Bookman Old Style"/>
                <a:cs typeface="Bookman Old Style"/>
                <a:sym typeface="Bookman Old Style"/>
              </a:rPr>
              <a:t> GAMIFICATION SIMULATED FUN-LEARN CORNER </a:t>
            </a:r>
            <a:endParaRPr>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600"/>
              <a:buNone/>
            </a:pPr>
            <a:endParaRPr>
              <a:latin typeface="Bookman Old Style"/>
              <a:ea typeface="Bookman Old Style"/>
              <a:cs typeface="Bookman Old Style"/>
              <a:sym typeface="Bookman Old Styl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9"/>
          <p:cNvSpPr txBox="1">
            <a:spLocks noGrp="1"/>
          </p:cNvSpPr>
          <p:nvPr>
            <p:ph type="title"/>
          </p:nvPr>
        </p:nvSpPr>
        <p:spPr>
          <a:xfrm>
            <a:off x="495300" y="0"/>
            <a:ext cx="11315700" cy="6552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rgbClr val="55565A"/>
              </a:buClr>
              <a:buSzPts val="3000"/>
              <a:buFont typeface="Calibri"/>
              <a:buNone/>
            </a:pPr>
            <a:r>
              <a:rPr lang="en-US">
                <a:latin typeface="Bookman Old Style"/>
                <a:ea typeface="Bookman Old Style"/>
                <a:cs typeface="Bookman Old Style"/>
                <a:sym typeface="Bookman Old Style"/>
              </a:rPr>
              <a:t>Application Modules</a:t>
            </a:r>
            <a:endParaRPr>
              <a:latin typeface="Bookman Old Style"/>
              <a:ea typeface="Bookman Old Style"/>
              <a:cs typeface="Bookman Old Style"/>
              <a:sym typeface="Bookman Old Style"/>
            </a:endParaRPr>
          </a:p>
        </p:txBody>
      </p:sp>
      <p:sp>
        <p:nvSpPr>
          <p:cNvPr id="285" name="Google Shape;285;p29"/>
          <p:cNvSpPr txBox="1">
            <a:spLocks noGrp="1"/>
          </p:cNvSpPr>
          <p:nvPr>
            <p:ph type="body" idx="1"/>
          </p:nvPr>
        </p:nvSpPr>
        <p:spPr>
          <a:xfrm>
            <a:off x="495300" y="1825625"/>
            <a:ext cx="11315700" cy="4074432"/>
          </a:xfrm>
          <a:prstGeom prst="rect">
            <a:avLst/>
          </a:prstGeom>
          <a:noFill/>
          <a:ln>
            <a:noFill/>
          </a:ln>
        </p:spPr>
        <p:txBody>
          <a:bodyPr spcFirstLastPara="1" wrap="square" lIns="0" tIns="0" rIns="0" bIns="0" anchor="t" anchorCtr="0">
            <a:noAutofit/>
          </a:bodyPr>
          <a:lstStyle/>
          <a:p>
            <a:pPr marL="285750" lvl="0" indent="-292100" algn="l" rtl="0">
              <a:lnSpc>
                <a:spcPct val="95000"/>
              </a:lnSpc>
              <a:spcBef>
                <a:spcPts val="0"/>
              </a:spcBef>
              <a:spcAft>
                <a:spcPts val="0"/>
              </a:spcAft>
              <a:buClr>
                <a:schemeClr val="dk2"/>
              </a:buClr>
              <a:buSzPts val="1900"/>
              <a:buFont typeface="Bookman Old Style"/>
              <a:buChar char="❑"/>
            </a:pPr>
            <a:r>
              <a:rPr lang="en-US" sz="1900">
                <a:latin typeface="Bookman Old Style"/>
                <a:ea typeface="Bookman Old Style"/>
                <a:cs typeface="Bookman Old Style"/>
                <a:sym typeface="Bookman Old Style"/>
              </a:rPr>
              <a:t>In general non-adherence may also be categorized based upon the patients’ intent to consume medication; known as intentional and unintentional. These types of non-adherences must be treated differently due to the variety of underlying factors.</a:t>
            </a:r>
            <a:endParaRPr sz="2300">
              <a:latin typeface="Bookman Old Style"/>
              <a:ea typeface="Bookman Old Style"/>
              <a:cs typeface="Bookman Old Style"/>
              <a:sym typeface="Bookman Old Style"/>
            </a:endParaRPr>
          </a:p>
          <a:p>
            <a:pPr marL="285750" lvl="0" indent="-292100" algn="l" rtl="0">
              <a:lnSpc>
                <a:spcPct val="95000"/>
              </a:lnSpc>
              <a:spcBef>
                <a:spcPts val="1400"/>
              </a:spcBef>
              <a:spcAft>
                <a:spcPts val="0"/>
              </a:spcAft>
              <a:buClr>
                <a:schemeClr val="dk2"/>
              </a:buClr>
              <a:buSzPts val="1900"/>
              <a:buFont typeface="Bookman Old Style"/>
              <a:buChar char="❑"/>
            </a:pPr>
            <a:r>
              <a:rPr lang="en-US" sz="1900">
                <a:latin typeface="Bookman Old Style"/>
                <a:ea typeface="Bookman Old Style"/>
                <a:cs typeface="Bookman Old Style"/>
                <a:sym typeface="Bookman Old Style"/>
              </a:rPr>
              <a:t>We conducted a patient survey based on </a:t>
            </a:r>
            <a:r>
              <a:rPr lang="en-US" sz="1900">
                <a:highlight>
                  <a:srgbClr val="FFD966"/>
                </a:highlight>
                <a:latin typeface="Bookman Old Style"/>
                <a:ea typeface="Bookman Old Style"/>
                <a:cs typeface="Bookman Old Style"/>
                <a:sym typeface="Bookman Old Style"/>
              </a:rPr>
              <a:t>standard questionnaires like MARS,CRS,BARS ,DAI etc to which SVM an Naive Bayes machine learning techniques</a:t>
            </a:r>
            <a:r>
              <a:rPr lang="en-US" sz="1900">
                <a:latin typeface="Bookman Old Style"/>
                <a:ea typeface="Bookman Old Style"/>
                <a:cs typeface="Bookman Old Style"/>
                <a:sym typeface="Bookman Old Style"/>
              </a:rPr>
              <a:t> were applied to predict  the category of patient behaviour towards medical non-adherence.</a:t>
            </a:r>
            <a:endParaRPr sz="2300">
              <a:latin typeface="Bookman Old Style"/>
              <a:ea typeface="Bookman Old Style"/>
              <a:cs typeface="Bookman Old Style"/>
              <a:sym typeface="Bookman Old Style"/>
            </a:endParaRPr>
          </a:p>
          <a:p>
            <a:pPr marL="285750" lvl="0" indent="-292100" algn="l" rtl="0">
              <a:lnSpc>
                <a:spcPct val="95000"/>
              </a:lnSpc>
              <a:spcBef>
                <a:spcPts val="1400"/>
              </a:spcBef>
              <a:spcAft>
                <a:spcPts val="0"/>
              </a:spcAft>
              <a:buClr>
                <a:schemeClr val="dk2"/>
              </a:buClr>
              <a:buSzPts val="1900"/>
              <a:buFont typeface="Bookman Old Style"/>
              <a:buChar char="❑"/>
            </a:pPr>
            <a:r>
              <a:rPr lang="en-US" sz="1900">
                <a:latin typeface="Bookman Old Style"/>
                <a:ea typeface="Bookman Old Style"/>
                <a:cs typeface="Bookman Old Style"/>
                <a:sym typeface="Bookman Old Style"/>
              </a:rPr>
              <a:t>After a user finds out the type of non-adherence path one follows, a </a:t>
            </a:r>
            <a:r>
              <a:rPr lang="en-US" sz="1900">
                <a:highlight>
                  <a:srgbClr val="FFD966"/>
                </a:highlight>
                <a:latin typeface="Bookman Old Style"/>
                <a:ea typeface="Bookman Old Style"/>
                <a:cs typeface="Bookman Old Style"/>
                <a:sym typeface="Bookman Old Style"/>
              </a:rPr>
              <a:t>personalized support</a:t>
            </a:r>
            <a:r>
              <a:rPr lang="en-US" sz="1900">
                <a:latin typeface="Bookman Old Style"/>
                <a:ea typeface="Bookman Old Style"/>
                <a:cs typeface="Bookman Old Style"/>
                <a:sym typeface="Bookman Old Style"/>
              </a:rPr>
              <a:t> is provided for each user.</a:t>
            </a:r>
            <a:endParaRPr sz="2300">
              <a:latin typeface="Bookman Old Style"/>
              <a:ea typeface="Bookman Old Style"/>
              <a:cs typeface="Bookman Old Style"/>
              <a:sym typeface="Bookman Old Style"/>
            </a:endParaRPr>
          </a:p>
          <a:p>
            <a:pPr marL="285750" lvl="0" indent="-292100" algn="l" rtl="0">
              <a:lnSpc>
                <a:spcPct val="95000"/>
              </a:lnSpc>
              <a:spcBef>
                <a:spcPts val="1400"/>
              </a:spcBef>
              <a:spcAft>
                <a:spcPts val="0"/>
              </a:spcAft>
              <a:buClr>
                <a:schemeClr val="dk2"/>
              </a:buClr>
              <a:buSzPts val="1900"/>
              <a:buFont typeface="Bookman Old Style"/>
              <a:buChar char="❑"/>
            </a:pPr>
            <a:r>
              <a:rPr lang="en-US" sz="1900">
                <a:latin typeface="Bookman Old Style"/>
                <a:ea typeface="Bookman Old Style"/>
                <a:cs typeface="Bookman Old Style"/>
                <a:sym typeface="Bookman Old Style"/>
              </a:rPr>
              <a:t>Patients with lack of financial support are directed to find themselves a better </a:t>
            </a:r>
            <a:r>
              <a:rPr lang="en-US" sz="1900">
                <a:highlight>
                  <a:srgbClr val="FFD966"/>
                </a:highlight>
                <a:latin typeface="Bookman Old Style"/>
                <a:ea typeface="Bookman Old Style"/>
                <a:cs typeface="Bookman Old Style"/>
                <a:sym typeface="Bookman Old Style"/>
              </a:rPr>
              <a:t>healthcare plan</a:t>
            </a:r>
            <a:r>
              <a:rPr lang="en-US" sz="1900">
                <a:latin typeface="Bookman Old Style"/>
                <a:ea typeface="Bookman Old Style"/>
                <a:cs typeface="Bookman Old Style"/>
                <a:sym typeface="Bookman Old Style"/>
              </a:rPr>
              <a:t>, patients with linguistic barriers are </a:t>
            </a:r>
            <a:r>
              <a:rPr lang="en-US" sz="1900">
                <a:highlight>
                  <a:srgbClr val="FFD966"/>
                </a:highlight>
                <a:latin typeface="Bookman Old Style"/>
                <a:ea typeface="Bookman Old Style"/>
                <a:cs typeface="Bookman Old Style"/>
                <a:sym typeface="Bookman Old Style"/>
              </a:rPr>
              <a:t>introduced to a multilingual system</a:t>
            </a:r>
            <a:r>
              <a:rPr lang="en-US" sz="1900">
                <a:latin typeface="Bookman Old Style"/>
                <a:ea typeface="Bookman Old Style"/>
                <a:cs typeface="Bookman Old Style"/>
                <a:sym typeface="Bookman Old Style"/>
              </a:rPr>
              <a:t>, old people and disabled are provided the option for </a:t>
            </a:r>
            <a:r>
              <a:rPr lang="en-US" sz="1900">
                <a:highlight>
                  <a:srgbClr val="FFD966"/>
                </a:highlight>
                <a:latin typeface="Bookman Old Style"/>
                <a:ea typeface="Bookman Old Style"/>
                <a:cs typeface="Bookman Old Style"/>
                <a:sym typeface="Bookman Old Style"/>
              </a:rPr>
              <a:t>booking themselves  volunteer services.</a:t>
            </a:r>
            <a:endParaRPr sz="2300">
              <a:highlight>
                <a:srgbClr val="FFD966"/>
              </a:highlight>
              <a:latin typeface="Bookman Old Style"/>
              <a:ea typeface="Bookman Old Style"/>
              <a:cs typeface="Bookman Old Style"/>
              <a:sym typeface="Bookman Old Style"/>
            </a:endParaRPr>
          </a:p>
          <a:p>
            <a:pPr marL="285750" lvl="0" indent="-292100" algn="l" rtl="0">
              <a:lnSpc>
                <a:spcPct val="95000"/>
              </a:lnSpc>
              <a:spcBef>
                <a:spcPts val="1400"/>
              </a:spcBef>
              <a:spcAft>
                <a:spcPts val="0"/>
              </a:spcAft>
              <a:buClr>
                <a:schemeClr val="dk2"/>
              </a:buClr>
              <a:buSzPts val="1900"/>
              <a:buFont typeface="Bookman Old Style"/>
              <a:buChar char="❑"/>
            </a:pPr>
            <a:r>
              <a:rPr lang="en-US" sz="1900">
                <a:latin typeface="Bookman Old Style"/>
                <a:ea typeface="Bookman Old Style"/>
                <a:cs typeface="Bookman Old Style"/>
                <a:sym typeface="Bookman Old Style"/>
              </a:rPr>
              <a:t>Similarly patients that are classified as intentionally leaving the medication course, are provided with a </a:t>
            </a:r>
            <a:r>
              <a:rPr lang="en-US" sz="1900">
                <a:highlight>
                  <a:srgbClr val="FFD966"/>
                </a:highlight>
                <a:latin typeface="Bookman Old Style"/>
                <a:ea typeface="Bookman Old Style"/>
                <a:cs typeface="Bookman Old Style"/>
                <a:sym typeface="Bookman Old Style"/>
              </a:rPr>
              <a:t>gamified solution of mythbusters</a:t>
            </a:r>
            <a:r>
              <a:rPr lang="en-US" sz="1900">
                <a:latin typeface="Bookman Old Style"/>
                <a:ea typeface="Bookman Old Style"/>
                <a:cs typeface="Bookman Old Style"/>
                <a:sym typeface="Bookman Old Style"/>
              </a:rPr>
              <a:t> where they are rewarded points for developing a better mindset leading to the path of medical adherence.</a:t>
            </a:r>
            <a:endParaRPr sz="1900">
              <a:latin typeface="Bookman Old Style"/>
              <a:ea typeface="Bookman Old Style"/>
              <a:cs typeface="Bookman Old Style"/>
              <a:sym typeface="Bookman Old Style"/>
            </a:endParaRPr>
          </a:p>
          <a:p>
            <a:pPr marL="285750" lvl="0" indent="-171450" algn="l" rtl="0">
              <a:lnSpc>
                <a:spcPct val="95000"/>
              </a:lnSpc>
              <a:spcBef>
                <a:spcPts val="1400"/>
              </a:spcBef>
              <a:spcAft>
                <a:spcPts val="0"/>
              </a:spcAft>
              <a:buClr>
                <a:schemeClr val="dk2"/>
              </a:buClr>
              <a:buSzPts val="1800"/>
              <a:buFont typeface="Noto Sans Symbols"/>
              <a:buNone/>
            </a:pPr>
            <a:endParaRPr sz="1900">
              <a:latin typeface="Bookman Old Style"/>
              <a:ea typeface="Bookman Old Style"/>
              <a:cs typeface="Bookman Old Style"/>
              <a:sym typeface="Bookman Old Style"/>
            </a:endParaRPr>
          </a:p>
        </p:txBody>
      </p:sp>
      <p:sp>
        <p:nvSpPr>
          <p:cNvPr id="286" name="Google Shape;286;p29"/>
          <p:cNvSpPr txBox="1">
            <a:spLocks noGrp="1"/>
          </p:cNvSpPr>
          <p:nvPr>
            <p:ph type="ftr" idx="11"/>
          </p:nvPr>
        </p:nvSpPr>
        <p:spPr>
          <a:xfrm>
            <a:off x="5295900" y="6486982"/>
            <a:ext cx="5924549" cy="36512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a:t>Confidential property of Optum. Do not distribute or reproduce without express permission from Optum.</a:t>
            </a:r>
            <a:endParaRPr/>
          </a:p>
        </p:txBody>
      </p:sp>
      <p:sp>
        <p:nvSpPr>
          <p:cNvPr id="287" name="Google Shape;287;p29"/>
          <p:cNvSpPr txBox="1">
            <a:spLocks noGrp="1"/>
          </p:cNvSpPr>
          <p:nvPr>
            <p:ph type="sldNum" idx="12"/>
          </p:nvPr>
        </p:nvSpPr>
        <p:spPr>
          <a:xfrm>
            <a:off x="11264900" y="6486982"/>
            <a:ext cx="542472"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88" name="Google Shape;288;p29"/>
          <p:cNvSpPr txBox="1">
            <a:spLocks noGrp="1"/>
          </p:cNvSpPr>
          <p:nvPr>
            <p:ph type="body" idx="2"/>
          </p:nvPr>
        </p:nvSpPr>
        <p:spPr>
          <a:xfrm>
            <a:off x="495300" y="1118282"/>
            <a:ext cx="11315700" cy="492125"/>
          </a:xfrm>
          <a:prstGeom prst="rect">
            <a:avLst/>
          </a:prstGeom>
          <a:noFill/>
          <a:ln>
            <a:noFill/>
          </a:ln>
        </p:spPr>
        <p:txBody>
          <a:bodyPr spcFirstLastPara="1" wrap="square" lIns="0" tIns="0" rIns="0" bIns="0" anchor="t" anchorCtr="0">
            <a:noAutofit/>
          </a:bodyPr>
          <a:lstStyle/>
          <a:p>
            <a:pPr marL="0" lvl="0" indent="-177800" algn="l" rtl="0">
              <a:lnSpc>
                <a:spcPct val="95000"/>
              </a:lnSpc>
              <a:spcBef>
                <a:spcPts val="0"/>
              </a:spcBef>
              <a:spcAft>
                <a:spcPts val="0"/>
              </a:spcAft>
              <a:buClr>
                <a:srgbClr val="434343"/>
              </a:buClr>
              <a:buSzPts val="2800"/>
              <a:buFont typeface="Bookman Old Style"/>
              <a:buChar char="​"/>
            </a:pPr>
            <a:r>
              <a:rPr lang="en-US" sz="2800" b="1">
                <a:solidFill>
                  <a:srgbClr val="434343"/>
                </a:solidFill>
                <a:latin typeface="Bookman Old Style"/>
                <a:ea typeface="Bookman Old Style"/>
                <a:cs typeface="Bookman Old Style"/>
                <a:sym typeface="Bookman Old Style"/>
              </a:rPr>
              <a:t>MACHINE LEARNING BASED PATIENT BEHAVIOUR PREDICTOR</a:t>
            </a:r>
            <a:endParaRPr sz="2800" b="1" i="0" u="none" strike="noStrike" cap="none">
              <a:solidFill>
                <a:srgbClr val="434343"/>
              </a:solidFill>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800"/>
              <a:buNone/>
            </a:pPr>
            <a:endParaRPr sz="2800" b="1" i="0" u="none" strike="noStrike" cap="none">
              <a:solidFill>
                <a:srgbClr val="434343"/>
              </a:solidFill>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600"/>
              <a:buNone/>
            </a:pPr>
            <a:endParaRPr>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600"/>
              <a:buNone/>
            </a:pPr>
            <a:endParaRPr>
              <a:latin typeface="Bookman Old Style"/>
              <a:ea typeface="Bookman Old Style"/>
              <a:cs typeface="Bookman Old Style"/>
              <a:sym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2"/>
          <p:cNvSpPr>
            <a:spLocks noGrp="1"/>
          </p:cNvSpPr>
          <p:nvPr>
            <p:ph type="pic" idx="2"/>
          </p:nvPr>
        </p:nvSpPr>
        <p:spPr>
          <a:xfrm>
            <a:off x="0" y="0"/>
            <a:ext cx="12192000" cy="6858000"/>
          </a:xfrm>
          <a:prstGeom prst="rect">
            <a:avLst/>
          </a:prstGeom>
        </p:spPr>
      </p:sp>
      <p:sp>
        <p:nvSpPr>
          <p:cNvPr id="106" name="Google Shape;106;p12"/>
          <p:cNvSpPr txBox="1">
            <a:spLocks noGrp="1"/>
          </p:cNvSpPr>
          <p:nvPr>
            <p:ph type="body" idx="1"/>
          </p:nvPr>
        </p:nvSpPr>
        <p:spPr>
          <a:xfrm>
            <a:off x="0" y="-172675"/>
            <a:ext cx="12192000" cy="7024800"/>
          </a:xfrm>
          <a:prstGeom prst="rect">
            <a:avLst/>
          </a:prstGeom>
        </p:spPr>
        <p:txBody>
          <a:bodyPr spcFirstLastPara="1" wrap="square" lIns="0" tIns="45700" rIns="0" bIns="45700" anchor="ctr" anchorCtr="0">
            <a:noAutofit/>
          </a:bodyPr>
          <a:lstStyle/>
          <a:p>
            <a:pPr marL="0" lvl="0" indent="0" algn="l" rtl="0">
              <a:spcBef>
                <a:spcPts val="800"/>
              </a:spcBef>
              <a:spcAft>
                <a:spcPts val="600"/>
              </a:spcAft>
              <a:buNone/>
            </a:pPr>
            <a:endParaRPr/>
          </a:p>
        </p:txBody>
      </p:sp>
      <p:sp>
        <p:nvSpPr>
          <p:cNvPr id="107" name="Google Shape;107;p12"/>
          <p:cNvSpPr/>
          <p:nvPr/>
        </p:nvSpPr>
        <p:spPr>
          <a:xfrm>
            <a:off x="3439863" y="2568600"/>
            <a:ext cx="5670600" cy="2559000"/>
          </a:xfrm>
          <a:prstGeom prst="triangle">
            <a:avLst>
              <a:gd name="adj" fmla="val 49207"/>
            </a:avLst>
          </a:prstGeom>
          <a:solidFill>
            <a:srgbClr val="6FA8DC"/>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5000" b="1">
                <a:latin typeface="Impact"/>
                <a:ea typeface="Impact"/>
                <a:cs typeface="Impact"/>
                <a:sym typeface="Impact"/>
              </a:rPr>
              <a:t>BITMAGIC</a:t>
            </a:r>
            <a:endParaRPr sz="5000" b="1">
              <a:latin typeface="Impact"/>
              <a:ea typeface="Impact"/>
              <a:cs typeface="Impact"/>
              <a:sym typeface="Impact"/>
            </a:endParaRPr>
          </a:p>
        </p:txBody>
      </p:sp>
      <p:pic>
        <p:nvPicPr>
          <p:cNvPr id="108" name="Google Shape;108;p12"/>
          <p:cNvPicPr preferRelativeResize="0"/>
          <p:nvPr/>
        </p:nvPicPr>
        <p:blipFill>
          <a:blip r:embed="rId3">
            <a:alphaModFix/>
          </a:blip>
          <a:stretch>
            <a:fillRect/>
          </a:stretch>
        </p:blipFill>
        <p:spPr>
          <a:xfrm>
            <a:off x="1171150" y="3848100"/>
            <a:ext cx="2247626" cy="2857500"/>
          </a:xfrm>
          <a:prstGeom prst="rect">
            <a:avLst/>
          </a:prstGeom>
          <a:noFill/>
          <a:ln w="19050" cap="flat" cmpd="sng">
            <a:solidFill>
              <a:srgbClr val="000000"/>
            </a:solidFill>
            <a:prstDash val="solid"/>
            <a:round/>
            <a:headEnd type="none" w="sm" len="sm"/>
            <a:tailEnd type="none" w="sm" len="sm"/>
          </a:ln>
        </p:spPr>
      </p:pic>
      <p:pic>
        <p:nvPicPr>
          <p:cNvPr id="109" name="Google Shape;109;p12"/>
          <p:cNvPicPr preferRelativeResize="0"/>
          <p:nvPr/>
        </p:nvPicPr>
        <p:blipFill>
          <a:blip r:embed="rId4">
            <a:alphaModFix/>
          </a:blip>
          <a:stretch>
            <a:fillRect/>
          </a:stretch>
        </p:blipFill>
        <p:spPr>
          <a:xfrm>
            <a:off x="5008535" y="487700"/>
            <a:ext cx="2533275" cy="2080901"/>
          </a:xfrm>
          <a:prstGeom prst="rect">
            <a:avLst/>
          </a:prstGeom>
          <a:noFill/>
          <a:ln w="19050" cap="flat" cmpd="sng">
            <a:solidFill>
              <a:srgbClr val="000000"/>
            </a:solidFill>
            <a:prstDash val="solid"/>
            <a:round/>
            <a:headEnd type="none" w="sm" len="sm"/>
            <a:tailEnd type="none" w="sm" len="sm"/>
          </a:ln>
        </p:spPr>
      </p:pic>
      <p:pic>
        <p:nvPicPr>
          <p:cNvPr id="110" name="Google Shape;110;p12"/>
          <p:cNvPicPr preferRelativeResize="0"/>
          <p:nvPr/>
        </p:nvPicPr>
        <p:blipFill rotWithShape="1">
          <a:blip r:embed="rId5">
            <a:alphaModFix/>
          </a:blip>
          <a:srcRect l="14492" t="35551" r="14499" b="20323"/>
          <a:stretch/>
        </p:blipFill>
        <p:spPr>
          <a:xfrm>
            <a:off x="9089375" y="3785750"/>
            <a:ext cx="2247624" cy="2919849"/>
          </a:xfrm>
          <a:prstGeom prst="rect">
            <a:avLst/>
          </a:prstGeom>
          <a:noFill/>
          <a:ln w="19050" cap="flat" cmpd="sng">
            <a:solidFill>
              <a:srgbClr val="000000"/>
            </a:solidFill>
            <a:prstDash val="solid"/>
            <a:round/>
            <a:headEnd type="none" w="sm" len="sm"/>
            <a:tailEnd type="none" w="sm" len="sm"/>
          </a:ln>
        </p:spPr>
      </p:pic>
      <p:sp>
        <p:nvSpPr>
          <p:cNvPr id="111" name="Google Shape;111;p12"/>
          <p:cNvSpPr txBox="1"/>
          <p:nvPr/>
        </p:nvSpPr>
        <p:spPr>
          <a:xfrm>
            <a:off x="7844775" y="641400"/>
            <a:ext cx="22476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900" b="1">
                <a:latin typeface="Caveat"/>
                <a:ea typeface="Caveat"/>
                <a:cs typeface="Caveat"/>
                <a:sym typeface="Caveat"/>
              </a:rPr>
              <a:t>Dhyani Desai</a:t>
            </a:r>
            <a:endParaRPr sz="2900" b="1">
              <a:latin typeface="Caveat"/>
              <a:ea typeface="Caveat"/>
              <a:cs typeface="Caveat"/>
              <a:sym typeface="Caveat"/>
            </a:endParaRPr>
          </a:p>
        </p:txBody>
      </p:sp>
      <p:sp>
        <p:nvSpPr>
          <p:cNvPr id="112" name="Google Shape;112;p12"/>
          <p:cNvSpPr txBox="1"/>
          <p:nvPr/>
        </p:nvSpPr>
        <p:spPr>
          <a:xfrm>
            <a:off x="1529475" y="3231650"/>
            <a:ext cx="1726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latin typeface="Caveat"/>
                <a:ea typeface="Caveat"/>
                <a:cs typeface="Caveat"/>
                <a:sym typeface="Caveat"/>
              </a:rPr>
              <a:t>Joyeeta Dey</a:t>
            </a:r>
            <a:endParaRPr sz="2400" b="1">
              <a:latin typeface="Caveat"/>
              <a:ea typeface="Caveat"/>
              <a:cs typeface="Caveat"/>
              <a:sym typeface="Caveat"/>
            </a:endParaRPr>
          </a:p>
        </p:txBody>
      </p:sp>
      <p:sp>
        <p:nvSpPr>
          <p:cNvPr id="113" name="Google Shape;113;p12"/>
          <p:cNvSpPr txBox="1"/>
          <p:nvPr/>
        </p:nvSpPr>
        <p:spPr>
          <a:xfrm>
            <a:off x="7302050" y="5279175"/>
            <a:ext cx="1532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a:latin typeface="Caveat"/>
                <a:ea typeface="Caveat"/>
                <a:cs typeface="Caveat"/>
                <a:sym typeface="Caveat"/>
              </a:rPr>
              <a:t>Karmanya Tyagi</a:t>
            </a:r>
            <a:endParaRPr sz="2500" b="1">
              <a:latin typeface="Caveat"/>
              <a:ea typeface="Caveat"/>
              <a:cs typeface="Caveat"/>
              <a:sym typeface="Cave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0"/>
          <p:cNvSpPr txBox="1">
            <a:spLocks noGrp="1"/>
          </p:cNvSpPr>
          <p:nvPr>
            <p:ph type="title"/>
          </p:nvPr>
        </p:nvSpPr>
        <p:spPr>
          <a:xfrm>
            <a:off x="495300" y="0"/>
            <a:ext cx="11315700" cy="6552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rgbClr val="55565A"/>
              </a:buClr>
              <a:buSzPts val="3000"/>
              <a:buFont typeface="Calibri"/>
              <a:buNone/>
            </a:pPr>
            <a:r>
              <a:rPr lang="en-US">
                <a:latin typeface="Bookman Old Style"/>
                <a:ea typeface="Bookman Old Style"/>
                <a:cs typeface="Bookman Old Style"/>
                <a:sym typeface="Bookman Old Style"/>
              </a:rPr>
              <a:t>Application Modules</a:t>
            </a:r>
            <a:endParaRPr>
              <a:latin typeface="Bookman Old Style"/>
              <a:ea typeface="Bookman Old Style"/>
              <a:cs typeface="Bookman Old Style"/>
              <a:sym typeface="Bookman Old Style"/>
            </a:endParaRPr>
          </a:p>
        </p:txBody>
      </p:sp>
      <p:sp>
        <p:nvSpPr>
          <p:cNvPr id="294" name="Google Shape;294;p30"/>
          <p:cNvSpPr txBox="1">
            <a:spLocks noGrp="1"/>
          </p:cNvSpPr>
          <p:nvPr>
            <p:ph type="ftr" idx="11"/>
          </p:nvPr>
        </p:nvSpPr>
        <p:spPr>
          <a:xfrm>
            <a:off x="5295900" y="6486982"/>
            <a:ext cx="5924400" cy="365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a:t>Confidential property of Optum. Do not distribute or reproduce without express permission from Optum.</a:t>
            </a:r>
            <a:endParaRPr/>
          </a:p>
        </p:txBody>
      </p:sp>
      <p:sp>
        <p:nvSpPr>
          <p:cNvPr id="295" name="Google Shape;295;p30"/>
          <p:cNvSpPr txBox="1">
            <a:spLocks noGrp="1"/>
          </p:cNvSpPr>
          <p:nvPr>
            <p:ph type="sldNum" idx="12"/>
          </p:nvPr>
        </p:nvSpPr>
        <p:spPr>
          <a:xfrm>
            <a:off x="11264900" y="6486982"/>
            <a:ext cx="542400" cy="365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96" name="Google Shape;296;p30"/>
          <p:cNvSpPr txBox="1">
            <a:spLocks noGrp="1"/>
          </p:cNvSpPr>
          <p:nvPr>
            <p:ph type="body" idx="2"/>
          </p:nvPr>
        </p:nvSpPr>
        <p:spPr>
          <a:xfrm>
            <a:off x="495300" y="1118282"/>
            <a:ext cx="11315700" cy="492000"/>
          </a:xfrm>
          <a:prstGeom prst="rect">
            <a:avLst/>
          </a:prstGeom>
          <a:noFill/>
          <a:ln>
            <a:noFill/>
          </a:ln>
        </p:spPr>
        <p:txBody>
          <a:bodyPr spcFirstLastPara="1" wrap="square" lIns="0" tIns="0" rIns="0" bIns="0" anchor="t" anchorCtr="0">
            <a:noAutofit/>
          </a:bodyPr>
          <a:lstStyle/>
          <a:p>
            <a:pPr marL="0" lvl="0" indent="-177800" algn="l" rtl="0">
              <a:lnSpc>
                <a:spcPct val="95000"/>
              </a:lnSpc>
              <a:spcBef>
                <a:spcPts val="0"/>
              </a:spcBef>
              <a:spcAft>
                <a:spcPts val="0"/>
              </a:spcAft>
              <a:buClr>
                <a:srgbClr val="434343"/>
              </a:buClr>
              <a:buSzPts val="2800"/>
              <a:buFont typeface="Bookman Old Style"/>
              <a:buChar char="​"/>
            </a:pPr>
            <a:r>
              <a:rPr lang="en-US" sz="2800" b="1">
                <a:solidFill>
                  <a:srgbClr val="434343"/>
                </a:solidFill>
                <a:latin typeface="Bookman Old Style"/>
                <a:ea typeface="Bookman Old Style"/>
                <a:cs typeface="Bookman Old Style"/>
                <a:sym typeface="Bookman Old Style"/>
              </a:rPr>
              <a:t>SURVEY - DATA COLLECTED GOOGLE FORMS</a:t>
            </a:r>
            <a:endParaRPr sz="2800" b="1" i="0" u="none" strike="noStrike" cap="none">
              <a:solidFill>
                <a:srgbClr val="434343"/>
              </a:solidFill>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800"/>
              <a:buNone/>
            </a:pPr>
            <a:endParaRPr sz="2800" b="1" i="0" u="none" strike="noStrike" cap="none">
              <a:solidFill>
                <a:srgbClr val="434343"/>
              </a:solidFill>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600"/>
              <a:buNone/>
            </a:pPr>
            <a:endParaRPr>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600"/>
              <a:buNone/>
            </a:pPr>
            <a:endParaRPr>
              <a:latin typeface="Bookman Old Style"/>
              <a:ea typeface="Bookman Old Style"/>
              <a:cs typeface="Bookman Old Style"/>
              <a:sym typeface="Bookman Old Style"/>
            </a:endParaRPr>
          </a:p>
        </p:txBody>
      </p:sp>
      <p:pic>
        <p:nvPicPr>
          <p:cNvPr id="297" name="Google Shape;297;p30"/>
          <p:cNvPicPr preferRelativeResize="0"/>
          <p:nvPr/>
        </p:nvPicPr>
        <p:blipFill>
          <a:blip r:embed="rId3">
            <a:alphaModFix/>
          </a:blip>
          <a:stretch>
            <a:fillRect/>
          </a:stretch>
        </p:blipFill>
        <p:spPr>
          <a:xfrm>
            <a:off x="315500" y="2338862"/>
            <a:ext cx="3875499" cy="3170876"/>
          </a:xfrm>
          <a:prstGeom prst="rect">
            <a:avLst/>
          </a:prstGeom>
          <a:noFill/>
          <a:ln>
            <a:noFill/>
          </a:ln>
        </p:spPr>
      </p:pic>
      <p:pic>
        <p:nvPicPr>
          <p:cNvPr id="298" name="Google Shape;298;p30"/>
          <p:cNvPicPr preferRelativeResize="0"/>
          <p:nvPr/>
        </p:nvPicPr>
        <p:blipFill>
          <a:blip r:embed="rId4">
            <a:alphaModFix/>
          </a:blip>
          <a:stretch>
            <a:fillRect/>
          </a:stretch>
        </p:blipFill>
        <p:spPr>
          <a:xfrm>
            <a:off x="3497333" y="1737077"/>
            <a:ext cx="3764764" cy="3170900"/>
          </a:xfrm>
          <a:prstGeom prst="rect">
            <a:avLst/>
          </a:prstGeom>
          <a:noFill/>
          <a:ln>
            <a:noFill/>
          </a:ln>
        </p:spPr>
      </p:pic>
      <p:pic>
        <p:nvPicPr>
          <p:cNvPr id="299" name="Google Shape;299;p30"/>
          <p:cNvPicPr preferRelativeResize="0"/>
          <p:nvPr/>
        </p:nvPicPr>
        <p:blipFill>
          <a:blip r:embed="rId5">
            <a:alphaModFix/>
          </a:blip>
          <a:stretch>
            <a:fillRect/>
          </a:stretch>
        </p:blipFill>
        <p:spPr>
          <a:xfrm>
            <a:off x="6396625" y="2837197"/>
            <a:ext cx="3391351" cy="2811949"/>
          </a:xfrm>
          <a:prstGeom prst="rect">
            <a:avLst/>
          </a:prstGeom>
          <a:noFill/>
          <a:ln>
            <a:noFill/>
          </a:ln>
        </p:spPr>
      </p:pic>
      <p:pic>
        <p:nvPicPr>
          <p:cNvPr id="300" name="Google Shape;300;p30"/>
          <p:cNvPicPr preferRelativeResize="0"/>
          <p:nvPr/>
        </p:nvPicPr>
        <p:blipFill>
          <a:blip r:embed="rId6">
            <a:alphaModFix/>
          </a:blip>
          <a:stretch>
            <a:fillRect/>
          </a:stretch>
        </p:blipFill>
        <p:spPr>
          <a:xfrm>
            <a:off x="9051050" y="1737072"/>
            <a:ext cx="3140951" cy="26386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txBox="1">
            <a:spLocks noGrp="1"/>
          </p:cNvSpPr>
          <p:nvPr>
            <p:ph type="title"/>
          </p:nvPr>
        </p:nvSpPr>
        <p:spPr>
          <a:xfrm>
            <a:off x="495300" y="0"/>
            <a:ext cx="11315700" cy="1074058"/>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rgbClr val="55565A"/>
              </a:buClr>
              <a:buSzPts val="3000"/>
              <a:buFont typeface="Calibri"/>
              <a:buNone/>
            </a:pPr>
            <a:r>
              <a:rPr lang="en-US">
                <a:latin typeface="Bookman Old Style"/>
                <a:ea typeface="Bookman Old Style"/>
                <a:cs typeface="Bookman Old Style"/>
                <a:sym typeface="Bookman Old Style"/>
              </a:rPr>
              <a:t>Application Modules</a:t>
            </a:r>
            <a:endParaRPr>
              <a:latin typeface="Bookman Old Style"/>
              <a:ea typeface="Bookman Old Style"/>
              <a:cs typeface="Bookman Old Style"/>
              <a:sym typeface="Bookman Old Style"/>
            </a:endParaRPr>
          </a:p>
        </p:txBody>
      </p:sp>
      <p:sp>
        <p:nvSpPr>
          <p:cNvPr id="306" name="Google Shape;306;p31"/>
          <p:cNvSpPr txBox="1">
            <a:spLocks noGrp="1"/>
          </p:cNvSpPr>
          <p:nvPr>
            <p:ph type="body" idx="1"/>
          </p:nvPr>
        </p:nvSpPr>
        <p:spPr>
          <a:xfrm>
            <a:off x="495300" y="2153013"/>
            <a:ext cx="11315700" cy="3747000"/>
          </a:xfrm>
          <a:prstGeom prst="rect">
            <a:avLst/>
          </a:prstGeom>
          <a:noFill/>
          <a:ln>
            <a:noFill/>
          </a:ln>
        </p:spPr>
        <p:txBody>
          <a:bodyPr spcFirstLastPara="1" wrap="square" lIns="0" tIns="0" rIns="0" bIns="0" anchor="t" anchorCtr="0">
            <a:noAutofit/>
          </a:bodyPr>
          <a:lstStyle/>
          <a:p>
            <a:pPr marL="0" lvl="0" indent="0" algn="l" rtl="0">
              <a:lnSpc>
                <a:spcPct val="95000"/>
              </a:lnSpc>
              <a:spcBef>
                <a:spcPts val="0"/>
              </a:spcBef>
              <a:spcAft>
                <a:spcPts val="0"/>
              </a:spcAft>
              <a:buClr>
                <a:schemeClr val="dk2"/>
              </a:buClr>
              <a:buSzPts val="2200"/>
              <a:buNone/>
            </a:pPr>
            <a:r>
              <a:rPr lang="en-US">
                <a:latin typeface="Bookman Old Style"/>
                <a:ea typeface="Bookman Old Style"/>
                <a:cs typeface="Bookman Old Style"/>
                <a:sym typeface="Bookman Old Style"/>
              </a:rPr>
              <a:t>BMI CALCULATOR : Our web application also gives patient the feature to calculate his/her BMI and know whether they are fit or not.</a:t>
            </a:r>
            <a:endParaRPr>
              <a:latin typeface="Bookman Old Style"/>
              <a:ea typeface="Bookman Old Style"/>
              <a:cs typeface="Bookman Old Style"/>
              <a:sym typeface="Bookman Old Style"/>
            </a:endParaRPr>
          </a:p>
          <a:p>
            <a:pPr marL="0" lvl="0" indent="0" algn="l" rtl="0">
              <a:lnSpc>
                <a:spcPct val="95000"/>
              </a:lnSpc>
              <a:spcBef>
                <a:spcPts val="0"/>
              </a:spcBef>
              <a:spcAft>
                <a:spcPts val="0"/>
              </a:spcAft>
              <a:buClr>
                <a:schemeClr val="dk2"/>
              </a:buClr>
              <a:buSzPts val="2200"/>
              <a:buNone/>
            </a:pPr>
            <a:endParaRPr>
              <a:latin typeface="Bookman Old Style"/>
              <a:ea typeface="Bookman Old Style"/>
              <a:cs typeface="Bookman Old Style"/>
              <a:sym typeface="Bookman Old Style"/>
            </a:endParaRPr>
          </a:p>
          <a:p>
            <a:pPr marL="0" lvl="0" indent="0" algn="l" rtl="0">
              <a:lnSpc>
                <a:spcPct val="95000"/>
              </a:lnSpc>
              <a:spcBef>
                <a:spcPts val="0"/>
              </a:spcBef>
              <a:spcAft>
                <a:spcPts val="0"/>
              </a:spcAft>
              <a:buClr>
                <a:schemeClr val="dk2"/>
              </a:buClr>
              <a:buSzPts val="2200"/>
              <a:buNone/>
            </a:pPr>
            <a:r>
              <a:rPr lang="en-US">
                <a:latin typeface="Bookman Old Style"/>
                <a:ea typeface="Bookman Old Style"/>
                <a:cs typeface="Bookman Old Style"/>
                <a:sym typeface="Bookman Old Style"/>
              </a:rPr>
              <a:t>EMERGENCY AMBULANCE CALLING FACILITY : In the time of emergency , if you are alone at home then by  pressing  the emergency button will send an alert to the nearest ambulance which will be at your doorstep within 15 minutes.</a:t>
            </a:r>
            <a:endParaRPr>
              <a:latin typeface="Bookman Old Style"/>
              <a:ea typeface="Bookman Old Style"/>
              <a:cs typeface="Bookman Old Style"/>
              <a:sym typeface="Bookman Old Style"/>
            </a:endParaRPr>
          </a:p>
          <a:p>
            <a:pPr marL="0" lvl="0" indent="0" algn="l" rtl="0">
              <a:lnSpc>
                <a:spcPct val="95000"/>
              </a:lnSpc>
              <a:spcBef>
                <a:spcPts val="0"/>
              </a:spcBef>
              <a:spcAft>
                <a:spcPts val="0"/>
              </a:spcAft>
              <a:buClr>
                <a:schemeClr val="dk2"/>
              </a:buClr>
              <a:buSzPts val="2200"/>
              <a:buNone/>
            </a:pPr>
            <a:endParaRPr>
              <a:latin typeface="Bookman Old Style"/>
              <a:ea typeface="Bookman Old Style"/>
              <a:cs typeface="Bookman Old Style"/>
              <a:sym typeface="Bookman Old Style"/>
            </a:endParaRPr>
          </a:p>
          <a:p>
            <a:pPr marL="0" lvl="0" indent="0" algn="l" rtl="0">
              <a:lnSpc>
                <a:spcPct val="95000"/>
              </a:lnSpc>
              <a:spcBef>
                <a:spcPts val="0"/>
              </a:spcBef>
              <a:spcAft>
                <a:spcPts val="0"/>
              </a:spcAft>
              <a:buClr>
                <a:schemeClr val="dk2"/>
              </a:buClr>
              <a:buSzPts val="2200"/>
              <a:buNone/>
            </a:pPr>
            <a:r>
              <a:rPr lang="en-US">
                <a:latin typeface="Bookman Old Style"/>
                <a:ea typeface="Bookman Old Style"/>
                <a:cs typeface="Bookman Old Style"/>
                <a:sym typeface="Bookman Old Style"/>
              </a:rPr>
              <a:t>VIDEO CALLING FACILITY : A doctor-patient video call system , so that a patient can consult his/her doctor anytime he/she wants.</a:t>
            </a:r>
            <a:endParaRPr>
              <a:latin typeface="Bookman Old Style"/>
              <a:ea typeface="Bookman Old Style"/>
              <a:cs typeface="Bookman Old Style"/>
              <a:sym typeface="Bookman Old Style"/>
            </a:endParaRPr>
          </a:p>
        </p:txBody>
      </p:sp>
      <p:sp>
        <p:nvSpPr>
          <p:cNvPr id="307" name="Google Shape;307;p31"/>
          <p:cNvSpPr txBox="1">
            <a:spLocks noGrp="1"/>
          </p:cNvSpPr>
          <p:nvPr>
            <p:ph type="ftr" idx="11"/>
          </p:nvPr>
        </p:nvSpPr>
        <p:spPr>
          <a:xfrm>
            <a:off x="5295900" y="6486982"/>
            <a:ext cx="5924549" cy="36512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a:t>Confidential property of Optum. Do not distribute or reproduce without express permission from Optum.</a:t>
            </a:r>
            <a:endParaRPr/>
          </a:p>
        </p:txBody>
      </p:sp>
      <p:sp>
        <p:nvSpPr>
          <p:cNvPr id="308" name="Google Shape;308;p31"/>
          <p:cNvSpPr txBox="1">
            <a:spLocks noGrp="1"/>
          </p:cNvSpPr>
          <p:nvPr>
            <p:ph type="sldNum" idx="12"/>
          </p:nvPr>
        </p:nvSpPr>
        <p:spPr>
          <a:xfrm>
            <a:off x="11264900" y="6486982"/>
            <a:ext cx="542472"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09" name="Google Shape;309;p31"/>
          <p:cNvSpPr txBox="1">
            <a:spLocks noGrp="1"/>
          </p:cNvSpPr>
          <p:nvPr>
            <p:ph type="body" idx="2"/>
          </p:nvPr>
        </p:nvSpPr>
        <p:spPr>
          <a:xfrm>
            <a:off x="495300" y="1118282"/>
            <a:ext cx="11315700" cy="492125"/>
          </a:xfrm>
          <a:prstGeom prst="rect">
            <a:avLst/>
          </a:prstGeom>
          <a:noFill/>
          <a:ln>
            <a:noFill/>
          </a:ln>
        </p:spPr>
        <p:txBody>
          <a:bodyPr spcFirstLastPara="1" wrap="square" lIns="0" tIns="0" rIns="0" bIns="0" anchor="t" anchorCtr="0">
            <a:noAutofit/>
          </a:bodyPr>
          <a:lstStyle/>
          <a:p>
            <a:pPr marL="0" lvl="0" indent="-177800" algn="l" rtl="0">
              <a:lnSpc>
                <a:spcPct val="95000"/>
              </a:lnSpc>
              <a:spcBef>
                <a:spcPts val="0"/>
              </a:spcBef>
              <a:spcAft>
                <a:spcPts val="0"/>
              </a:spcAft>
              <a:buClr>
                <a:srgbClr val="434343"/>
              </a:buClr>
              <a:buSzPts val="2800"/>
              <a:buFont typeface="Bookman Old Style"/>
              <a:buChar char="​"/>
            </a:pPr>
            <a:r>
              <a:rPr lang="en-US" sz="2800" b="1" i="0" u="none" strike="noStrike" cap="none">
                <a:solidFill>
                  <a:srgbClr val="434343"/>
                </a:solidFill>
                <a:latin typeface="Bookman Old Style"/>
                <a:ea typeface="Bookman Old Style"/>
                <a:cs typeface="Bookman Old Style"/>
                <a:sym typeface="Bookman Old Style"/>
              </a:rPr>
              <a:t>OTHER SMALL MODULES</a:t>
            </a:r>
            <a:endParaRPr>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800"/>
              <a:buNone/>
            </a:pPr>
            <a:endParaRPr sz="2800" b="1" i="0" u="none" strike="noStrike" cap="none">
              <a:solidFill>
                <a:srgbClr val="434343"/>
              </a:solidFill>
              <a:latin typeface="Bookman Old Style"/>
              <a:ea typeface="Bookman Old Style"/>
              <a:cs typeface="Bookman Old Style"/>
              <a:sym typeface="Bookman Old Style"/>
            </a:endParaRPr>
          </a:p>
          <a:p>
            <a:pPr marL="0" lvl="0" indent="0" algn="l" rtl="0">
              <a:lnSpc>
                <a:spcPct val="95000"/>
              </a:lnSpc>
              <a:spcBef>
                <a:spcPts val="1400"/>
              </a:spcBef>
              <a:spcAft>
                <a:spcPts val="0"/>
              </a:spcAft>
              <a:buClr>
                <a:schemeClr val="accent4"/>
              </a:buClr>
              <a:buSzPts val="2600"/>
              <a:buNone/>
            </a:pPr>
            <a:endParaRPr>
              <a:latin typeface="Bookman Old Style"/>
              <a:ea typeface="Bookman Old Style"/>
              <a:cs typeface="Bookman Old Style"/>
              <a:sym typeface="Bookman Old Styl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2"/>
          <p:cNvSpPr txBox="1">
            <a:spLocks noGrp="1"/>
          </p:cNvSpPr>
          <p:nvPr>
            <p:ph type="title"/>
          </p:nvPr>
        </p:nvSpPr>
        <p:spPr>
          <a:xfrm>
            <a:off x="495300" y="0"/>
            <a:ext cx="11315700" cy="1074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atin typeface="Bookman Old Style"/>
                <a:ea typeface="Bookman Old Style"/>
                <a:cs typeface="Bookman Old Style"/>
                <a:sym typeface="Bookman Old Style"/>
              </a:rPr>
              <a:t>Major Tools Used</a:t>
            </a:r>
            <a:endParaRPr>
              <a:latin typeface="Bookman Old Style"/>
              <a:ea typeface="Bookman Old Style"/>
              <a:cs typeface="Bookman Old Style"/>
              <a:sym typeface="Bookman Old Style"/>
            </a:endParaRPr>
          </a:p>
        </p:txBody>
      </p:sp>
      <p:sp>
        <p:nvSpPr>
          <p:cNvPr id="316" name="Google Shape;316;p32"/>
          <p:cNvSpPr txBox="1">
            <a:spLocks noGrp="1"/>
          </p:cNvSpPr>
          <p:nvPr>
            <p:ph type="body" idx="1"/>
          </p:nvPr>
        </p:nvSpPr>
        <p:spPr>
          <a:xfrm>
            <a:off x="495300" y="1255925"/>
            <a:ext cx="11315700" cy="5101500"/>
          </a:xfrm>
          <a:prstGeom prst="rect">
            <a:avLst/>
          </a:prstGeom>
        </p:spPr>
        <p:txBody>
          <a:bodyPr spcFirstLastPara="1" wrap="square" lIns="0" tIns="0" rIns="0" bIns="0" anchor="t" anchorCtr="0">
            <a:noAutofit/>
          </a:bodyPr>
          <a:lstStyle/>
          <a:p>
            <a:pPr marL="457200" lvl="0" indent="-400050" algn="l" rtl="0">
              <a:spcBef>
                <a:spcPts val="800"/>
              </a:spcBef>
              <a:spcAft>
                <a:spcPts val="0"/>
              </a:spcAft>
              <a:buSzPts val="2700"/>
              <a:buFont typeface="Bookman Old Style"/>
              <a:buChar char="★"/>
            </a:pPr>
            <a:r>
              <a:rPr lang="en-US" sz="2700">
                <a:latin typeface="Bookman Old Style"/>
                <a:ea typeface="Bookman Old Style"/>
                <a:cs typeface="Bookman Old Style"/>
                <a:sym typeface="Bookman Old Style"/>
              </a:rPr>
              <a:t>Django</a:t>
            </a:r>
            <a:endParaRPr sz="2700">
              <a:latin typeface="Bookman Old Style"/>
              <a:ea typeface="Bookman Old Style"/>
              <a:cs typeface="Bookman Old Style"/>
              <a:sym typeface="Bookman Old Style"/>
            </a:endParaRPr>
          </a:p>
          <a:p>
            <a:pPr marL="457200" lvl="0" indent="-400050" algn="l" rtl="0">
              <a:spcBef>
                <a:spcPts val="0"/>
              </a:spcBef>
              <a:spcAft>
                <a:spcPts val="0"/>
              </a:spcAft>
              <a:buSzPts val="2700"/>
              <a:buFont typeface="Bookman Old Style"/>
              <a:buChar char="★"/>
            </a:pPr>
            <a:r>
              <a:rPr lang="en-US" sz="2700">
                <a:latin typeface="Bookman Old Style"/>
                <a:ea typeface="Bookman Old Style"/>
                <a:cs typeface="Bookman Old Style"/>
                <a:sym typeface="Bookman Old Style"/>
              </a:rPr>
              <a:t>HTML,CSS,Javascript</a:t>
            </a:r>
            <a:endParaRPr sz="2700">
              <a:latin typeface="Bookman Old Style"/>
              <a:ea typeface="Bookman Old Style"/>
              <a:cs typeface="Bookman Old Style"/>
              <a:sym typeface="Bookman Old Style"/>
            </a:endParaRPr>
          </a:p>
          <a:p>
            <a:pPr marL="457200" lvl="0" indent="-400050" algn="l" rtl="0">
              <a:spcBef>
                <a:spcPts val="0"/>
              </a:spcBef>
              <a:spcAft>
                <a:spcPts val="0"/>
              </a:spcAft>
              <a:buClr>
                <a:schemeClr val="dk1"/>
              </a:buClr>
              <a:buSzPts val="2700"/>
              <a:buFont typeface="Bookman Old Style"/>
              <a:buChar char="★"/>
            </a:pPr>
            <a:r>
              <a:rPr lang="en-US" sz="2700">
                <a:solidFill>
                  <a:schemeClr val="dk1"/>
                </a:solidFill>
                <a:latin typeface="Bookman Old Style"/>
                <a:ea typeface="Bookman Old Style"/>
                <a:cs typeface="Bookman Old Style"/>
                <a:sym typeface="Bookman Old Style"/>
              </a:rPr>
              <a:t>Bootstrap,Ajax,JQuery etc.</a:t>
            </a:r>
            <a:endParaRPr sz="2700">
              <a:solidFill>
                <a:schemeClr val="dk1"/>
              </a:solidFill>
              <a:latin typeface="Bookman Old Style"/>
              <a:ea typeface="Bookman Old Style"/>
              <a:cs typeface="Bookman Old Style"/>
              <a:sym typeface="Bookman Old Style"/>
            </a:endParaRPr>
          </a:p>
          <a:p>
            <a:pPr marL="457200" lvl="0" indent="-400050" algn="l" rtl="0">
              <a:spcBef>
                <a:spcPts val="0"/>
              </a:spcBef>
              <a:spcAft>
                <a:spcPts val="0"/>
              </a:spcAft>
              <a:buSzPts val="2700"/>
              <a:buFont typeface="Bookman Old Style"/>
              <a:buChar char="★"/>
            </a:pPr>
            <a:r>
              <a:rPr lang="en-US" sz="2700">
                <a:latin typeface="Bookman Old Style"/>
                <a:ea typeface="Bookman Old Style"/>
                <a:cs typeface="Bookman Old Style"/>
                <a:sym typeface="Bookman Old Style"/>
              </a:rPr>
              <a:t>Machine Learning Algorithms: Naive Bayes Classifier, Support Vector Machines,XGBoost Algorithms</a:t>
            </a:r>
            <a:endParaRPr sz="2700">
              <a:latin typeface="Bookman Old Style"/>
              <a:ea typeface="Bookman Old Style"/>
              <a:cs typeface="Bookman Old Style"/>
              <a:sym typeface="Bookman Old Style"/>
            </a:endParaRPr>
          </a:p>
          <a:p>
            <a:pPr marL="457200" lvl="0" indent="-400050" algn="l" rtl="0">
              <a:spcBef>
                <a:spcPts val="0"/>
              </a:spcBef>
              <a:spcAft>
                <a:spcPts val="0"/>
              </a:spcAft>
              <a:buSzPts val="2700"/>
              <a:buFont typeface="Bookman Old Style"/>
              <a:buChar char="★"/>
            </a:pPr>
            <a:r>
              <a:rPr lang="en-US" sz="2700">
                <a:latin typeface="Bookman Old Style"/>
                <a:ea typeface="Bookman Old Style"/>
                <a:cs typeface="Bookman Old Style"/>
                <a:sym typeface="Bookman Old Style"/>
              </a:rPr>
              <a:t>Dijkstra's Algorithm and Shortest Time path  Algorithms</a:t>
            </a:r>
            <a:endParaRPr sz="2700">
              <a:latin typeface="Bookman Old Style"/>
              <a:ea typeface="Bookman Old Style"/>
              <a:cs typeface="Bookman Old Style"/>
              <a:sym typeface="Bookman Old Style"/>
            </a:endParaRPr>
          </a:p>
          <a:p>
            <a:pPr marL="457200" lvl="0" indent="-400050" algn="l" rtl="0">
              <a:spcBef>
                <a:spcPts val="0"/>
              </a:spcBef>
              <a:spcAft>
                <a:spcPts val="0"/>
              </a:spcAft>
              <a:buSzPts val="2700"/>
              <a:buFont typeface="Bookman Old Style"/>
              <a:buChar char="★"/>
            </a:pPr>
            <a:r>
              <a:rPr lang="en-US" sz="2700">
                <a:latin typeface="Bookman Old Style"/>
                <a:ea typeface="Bookman Old Style"/>
                <a:cs typeface="Bookman Old Style"/>
                <a:sym typeface="Bookman Old Style"/>
              </a:rPr>
              <a:t>Content-Based Recommendation System</a:t>
            </a:r>
            <a:endParaRPr sz="2700">
              <a:latin typeface="Bookman Old Style"/>
              <a:ea typeface="Bookman Old Style"/>
              <a:cs typeface="Bookman Old Style"/>
              <a:sym typeface="Bookman Old Style"/>
            </a:endParaRPr>
          </a:p>
          <a:p>
            <a:pPr marL="457200" lvl="0" indent="-400050" algn="l" rtl="0">
              <a:spcBef>
                <a:spcPts val="0"/>
              </a:spcBef>
              <a:spcAft>
                <a:spcPts val="0"/>
              </a:spcAft>
              <a:buSzPts val="2700"/>
              <a:buFont typeface="Bookman Old Style"/>
              <a:buChar char="★"/>
            </a:pPr>
            <a:r>
              <a:rPr lang="en-US" sz="2700">
                <a:latin typeface="Bookman Old Style"/>
                <a:ea typeface="Bookman Old Style"/>
                <a:cs typeface="Bookman Old Style"/>
                <a:sym typeface="Bookman Old Style"/>
              </a:rPr>
              <a:t>Deep Learning Posture Detection Algorithms,Tensorflow,Open CV</a:t>
            </a:r>
            <a:endParaRPr sz="2700">
              <a:latin typeface="Bookman Old Style"/>
              <a:ea typeface="Bookman Old Style"/>
              <a:cs typeface="Bookman Old Style"/>
              <a:sym typeface="Bookman Old Style"/>
            </a:endParaRPr>
          </a:p>
          <a:p>
            <a:pPr marL="457200" lvl="0" indent="-400050" algn="l" rtl="0">
              <a:spcBef>
                <a:spcPts val="0"/>
              </a:spcBef>
              <a:spcAft>
                <a:spcPts val="0"/>
              </a:spcAft>
              <a:buSzPts val="2700"/>
              <a:buFont typeface="Bookman Old Style"/>
              <a:buChar char="★"/>
            </a:pPr>
            <a:r>
              <a:rPr lang="en-US" sz="2700">
                <a:latin typeface="Bookman Old Style"/>
                <a:ea typeface="Bookman Old Style"/>
                <a:cs typeface="Bookman Old Style"/>
                <a:sym typeface="Bookman Old Style"/>
              </a:rPr>
              <a:t>NLP Sentiment Analysis Model</a:t>
            </a:r>
            <a:endParaRPr sz="2700">
              <a:latin typeface="Bookman Old Style"/>
              <a:ea typeface="Bookman Old Style"/>
              <a:cs typeface="Bookman Old Style"/>
              <a:sym typeface="Bookman Old Style"/>
            </a:endParaRPr>
          </a:p>
          <a:p>
            <a:pPr marL="457200" lvl="0" indent="-400050" algn="l" rtl="0">
              <a:spcBef>
                <a:spcPts val="0"/>
              </a:spcBef>
              <a:spcAft>
                <a:spcPts val="0"/>
              </a:spcAft>
              <a:buSzPts val="2700"/>
              <a:buFont typeface="Bookman Old Style"/>
              <a:buChar char="★"/>
            </a:pPr>
            <a:r>
              <a:rPr lang="en-US" sz="2700">
                <a:latin typeface="Bookman Old Style"/>
                <a:ea typeface="Bookman Old Style"/>
                <a:cs typeface="Bookman Old Style"/>
                <a:sym typeface="Bookman Old Style"/>
              </a:rPr>
              <a:t>GTTS module, celery, Google Geolocation</a:t>
            </a:r>
            <a:endParaRPr sz="2700">
              <a:latin typeface="Bookman Old Style"/>
              <a:ea typeface="Bookman Old Style"/>
              <a:cs typeface="Bookman Old Style"/>
              <a:sym typeface="Bookman Old Style"/>
            </a:endParaRPr>
          </a:p>
          <a:p>
            <a:pPr marL="457200" lvl="0" indent="-400050" algn="l" rtl="0">
              <a:spcBef>
                <a:spcPts val="0"/>
              </a:spcBef>
              <a:spcAft>
                <a:spcPts val="0"/>
              </a:spcAft>
              <a:buSzPts val="2700"/>
              <a:buFont typeface="Bookman Old Style"/>
              <a:buChar char="★"/>
            </a:pPr>
            <a:r>
              <a:rPr lang="en-US" sz="2700">
                <a:latin typeface="Bookman Old Style"/>
                <a:ea typeface="Bookman Old Style"/>
                <a:cs typeface="Bookman Old Style"/>
                <a:sym typeface="Bookman Old Style"/>
              </a:rPr>
              <a:t>Python ML,DL libraries</a:t>
            </a:r>
            <a:endParaRPr sz="2700">
              <a:latin typeface="Bookman Old Style"/>
              <a:ea typeface="Bookman Old Style"/>
              <a:cs typeface="Bookman Old Style"/>
              <a:sym typeface="Bookman Old Style"/>
            </a:endParaRPr>
          </a:p>
          <a:p>
            <a:pPr marL="457200" lvl="0" indent="-400050" algn="l" rtl="0">
              <a:spcBef>
                <a:spcPts val="0"/>
              </a:spcBef>
              <a:spcAft>
                <a:spcPts val="0"/>
              </a:spcAft>
              <a:buSzPts val="2700"/>
              <a:buFont typeface="Bookman Old Style"/>
              <a:buChar char="★"/>
            </a:pPr>
            <a:r>
              <a:rPr lang="en-US" sz="2700">
                <a:latin typeface="Bookman Old Style"/>
                <a:ea typeface="Bookman Old Style"/>
                <a:cs typeface="Bookman Old Style"/>
                <a:sym typeface="Bookman Old Style"/>
              </a:rPr>
              <a:t>Beautiful Soup , Web Scraping </a:t>
            </a:r>
            <a:endParaRPr sz="2700">
              <a:latin typeface="Bookman Old Style"/>
              <a:ea typeface="Bookman Old Style"/>
              <a:cs typeface="Bookman Old Style"/>
              <a:sym typeface="Bookman Old Style"/>
            </a:endParaRPr>
          </a:p>
          <a:p>
            <a:pPr marL="457200" lvl="0" indent="0" algn="l" rtl="0">
              <a:spcBef>
                <a:spcPts val="800"/>
              </a:spcBef>
              <a:spcAft>
                <a:spcPts val="600"/>
              </a:spcAft>
              <a:buNone/>
            </a:pPr>
            <a:endParaRPr sz="2700">
              <a:latin typeface="Bookman Old Style"/>
              <a:ea typeface="Bookman Old Style"/>
              <a:cs typeface="Bookman Old Style"/>
              <a:sym typeface="Bookman Old Style"/>
            </a:endParaRPr>
          </a:p>
        </p:txBody>
      </p:sp>
      <p:sp>
        <p:nvSpPr>
          <p:cNvPr id="317" name="Google Shape;317;p32"/>
          <p:cNvSpPr txBox="1">
            <a:spLocks noGrp="1"/>
          </p:cNvSpPr>
          <p:nvPr>
            <p:ph type="sldNum" idx="12"/>
          </p:nvPr>
        </p:nvSpPr>
        <p:spPr>
          <a:xfrm>
            <a:off x="11264900" y="6486982"/>
            <a:ext cx="5424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3"/>
          <p:cNvSpPr txBox="1">
            <a:spLocks noGrp="1"/>
          </p:cNvSpPr>
          <p:nvPr>
            <p:ph type="title"/>
          </p:nvPr>
        </p:nvSpPr>
        <p:spPr>
          <a:xfrm>
            <a:off x="438150" y="1104900"/>
            <a:ext cx="11315700" cy="4612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600" b="1">
                <a:latin typeface="Bookman Old Style"/>
                <a:ea typeface="Bookman Old Style"/>
                <a:cs typeface="Bookman Old Style"/>
                <a:sym typeface="Bookman Old Style"/>
              </a:rPr>
              <a:t>Visualization of user trends using data analytics to find out  population based upon demographic, ethnicity, gender and so on with highest contribution to non-adherence.</a:t>
            </a:r>
            <a:endParaRPr sz="4600" b="1">
              <a:latin typeface="Bookman Old Style"/>
              <a:ea typeface="Bookman Old Style"/>
              <a:cs typeface="Bookman Old Style"/>
              <a:sym typeface="Bookman Old Style"/>
            </a:endParaRPr>
          </a:p>
        </p:txBody>
      </p:sp>
      <p:sp>
        <p:nvSpPr>
          <p:cNvPr id="324" name="Google Shape;324;p33"/>
          <p:cNvSpPr txBox="1">
            <a:spLocks noGrp="1"/>
          </p:cNvSpPr>
          <p:nvPr>
            <p:ph type="sldNum" idx="12"/>
          </p:nvPr>
        </p:nvSpPr>
        <p:spPr>
          <a:xfrm>
            <a:off x="11220450" y="6486982"/>
            <a:ext cx="6123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4"/>
          <p:cNvSpPr txBox="1">
            <a:spLocks noGrp="1"/>
          </p:cNvSpPr>
          <p:nvPr>
            <p:ph type="title"/>
          </p:nvPr>
        </p:nvSpPr>
        <p:spPr>
          <a:xfrm>
            <a:off x="476250" y="82625"/>
            <a:ext cx="11315700" cy="1222800"/>
          </a:xfrm>
          <a:prstGeom prst="rect">
            <a:avLst/>
          </a:prstGeom>
        </p:spPr>
        <p:txBody>
          <a:bodyPr spcFirstLastPara="1" wrap="square" lIns="0" tIns="0" rIns="0" bIns="0" anchor="b" anchorCtr="0">
            <a:noAutofit/>
          </a:bodyPr>
          <a:lstStyle/>
          <a:p>
            <a:pPr marL="0" lvl="0" indent="0" algn="l" rtl="0">
              <a:lnSpc>
                <a:spcPct val="115000"/>
              </a:lnSpc>
              <a:spcBef>
                <a:spcPts val="0"/>
              </a:spcBef>
              <a:spcAft>
                <a:spcPts val="0"/>
              </a:spcAft>
              <a:buNone/>
            </a:pPr>
            <a:r>
              <a:rPr lang="en-US" sz="1600" b="1">
                <a:solidFill>
                  <a:srgbClr val="000000"/>
                </a:solidFill>
                <a:highlight>
                  <a:srgbClr val="FFFFFF"/>
                </a:highlight>
                <a:latin typeface="Bookman Old Style"/>
                <a:ea typeface="Bookman Old Style"/>
                <a:cs typeface="Bookman Old Style"/>
                <a:sym typeface="Bookman Old Style"/>
              </a:rPr>
              <a:t>Studies show that female are more adherent to taking medicines than male and factor which can contribute towards this is that more number of male are working during the days and therefore prone to not taking medications due to work issues.</a:t>
            </a:r>
            <a:endParaRPr sz="1600" b="1">
              <a:solidFill>
                <a:srgbClr val="000000"/>
              </a:solidFill>
              <a:highlight>
                <a:srgbClr val="FFFFFF"/>
              </a:highlight>
              <a:latin typeface="Bookman Old Style"/>
              <a:ea typeface="Bookman Old Style"/>
              <a:cs typeface="Bookman Old Style"/>
              <a:sym typeface="Bookman Old Style"/>
            </a:endParaRPr>
          </a:p>
          <a:p>
            <a:pPr marL="0" lvl="0" indent="0" algn="l" rtl="0">
              <a:spcBef>
                <a:spcPts val="0"/>
              </a:spcBef>
              <a:spcAft>
                <a:spcPts val="0"/>
              </a:spcAft>
              <a:buNone/>
            </a:pPr>
            <a:endParaRPr sz="1600">
              <a:latin typeface="Bookman Old Style"/>
              <a:ea typeface="Bookman Old Style"/>
              <a:cs typeface="Bookman Old Style"/>
              <a:sym typeface="Bookman Old Style"/>
            </a:endParaRPr>
          </a:p>
        </p:txBody>
      </p:sp>
      <p:sp>
        <p:nvSpPr>
          <p:cNvPr id="331" name="Google Shape;331;p34"/>
          <p:cNvSpPr txBox="1">
            <a:spLocks noGrp="1"/>
          </p:cNvSpPr>
          <p:nvPr>
            <p:ph type="sldNum" idx="12"/>
          </p:nvPr>
        </p:nvSpPr>
        <p:spPr>
          <a:xfrm>
            <a:off x="11220450" y="6486982"/>
            <a:ext cx="6123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pic>
        <p:nvPicPr>
          <p:cNvPr id="332" name="Google Shape;332;p34"/>
          <p:cNvPicPr preferRelativeResize="0"/>
          <p:nvPr/>
        </p:nvPicPr>
        <p:blipFill>
          <a:blip r:embed="rId3">
            <a:alphaModFix/>
          </a:blip>
          <a:stretch>
            <a:fillRect/>
          </a:stretch>
        </p:blipFill>
        <p:spPr>
          <a:xfrm>
            <a:off x="438150" y="1219475"/>
            <a:ext cx="11315700" cy="512201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5"/>
          <p:cNvSpPr txBox="1">
            <a:spLocks noGrp="1"/>
          </p:cNvSpPr>
          <p:nvPr>
            <p:ph type="title"/>
          </p:nvPr>
        </p:nvSpPr>
        <p:spPr>
          <a:xfrm>
            <a:off x="495300" y="0"/>
            <a:ext cx="11315700" cy="1074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500">
                <a:latin typeface="Bookman Old Style"/>
                <a:ea typeface="Bookman Old Style"/>
                <a:cs typeface="Bookman Old Style"/>
                <a:sym typeface="Bookman Old Style"/>
              </a:rPr>
              <a:t>Analytics to find out a. population based upon demographic, ethnicity, gender and so on with highest contribution to non-adherence.</a:t>
            </a:r>
            <a:endParaRPr sz="2500">
              <a:latin typeface="Bookman Old Style"/>
              <a:ea typeface="Bookman Old Style"/>
              <a:cs typeface="Bookman Old Style"/>
              <a:sym typeface="Bookman Old Style"/>
            </a:endParaRPr>
          </a:p>
        </p:txBody>
      </p:sp>
      <p:sp>
        <p:nvSpPr>
          <p:cNvPr id="339" name="Google Shape;339;p35"/>
          <p:cNvSpPr txBox="1">
            <a:spLocks noGrp="1"/>
          </p:cNvSpPr>
          <p:nvPr>
            <p:ph type="sldNum" idx="12"/>
          </p:nvPr>
        </p:nvSpPr>
        <p:spPr>
          <a:xfrm>
            <a:off x="11220450" y="6486982"/>
            <a:ext cx="6123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25</a:t>
            </a:fld>
            <a:endParaRPr/>
          </a:p>
        </p:txBody>
      </p:sp>
      <p:pic>
        <p:nvPicPr>
          <p:cNvPr id="340" name="Google Shape;340;p35"/>
          <p:cNvPicPr preferRelativeResize="0"/>
          <p:nvPr/>
        </p:nvPicPr>
        <p:blipFill>
          <a:blip r:embed="rId3">
            <a:alphaModFix/>
          </a:blip>
          <a:stretch>
            <a:fillRect/>
          </a:stretch>
        </p:blipFill>
        <p:spPr>
          <a:xfrm>
            <a:off x="495300" y="1226400"/>
            <a:ext cx="11315700" cy="4921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6"/>
          <p:cNvSpPr txBox="1">
            <a:spLocks noGrp="1"/>
          </p:cNvSpPr>
          <p:nvPr>
            <p:ph type="title"/>
          </p:nvPr>
        </p:nvSpPr>
        <p:spPr>
          <a:xfrm>
            <a:off x="495300" y="231350"/>
            <a:ext cx="11315700" cy="1090800"/>
          </a:xfrm>
          <a:prstGeom prst="rect">
            <a:avLst/>
          </a:prstGeom>
        </p:spPr>
        <p:txBody>
          <a:bodyPr spcFirstLastPara="1" wrap="square" lIns="0" tIns="0" rIns="0" bIns="0" anchor="b" anchorCtr="0">
            <a:noAutofit/>
          </a:bodyPr>
          <a:lstStyle/>
          <a:p>
            <a:pPr marL="0" lvl="0" indent="0" algn="l" rtl="0">
              <a:lnSpc>
                <a:spcPct val="115000"/>
              </a:lnSpc>
              <a:spcBef>
                <a:spcPts val="0"/>
              </a:spcBef>
              <a:spcAft>
                <a:spcPts val="0"/>
              </a:spcAft>
              <a:buNone/>
            </a:pPr>
            <a:endParaRPr sz="1700" b="1">
              <a:solidFill>
                <a:srgbClr val="000000"/>
              </a:solidFill>
              <a:highlight>
                <a:srgbClr val="FFFFFF"/>
              </a:highlight>
              <a:latin typeface="Bookman Old Style"/>
              <a:ea typeface="Bookman Old Style"/>
              <a:cs typeface="Bookman Old Style"/>
              <a:sym typeface="Bookman Old Style"/>
            </a:endParaRPr>
          </a:p>
          <a:p>
            <a:pPr marL="0" lvl="0" indent="0" algn="l" rtl="0">
              <a:lnSpc>
                <a:spcPct val="115000"/>
              </a:lnSpc>
              <a:spcBef>
                <a:spcPts val="0"/>
              </a:spcBef>
              <a:spcAft>
                <a:spcPts val="0"/>
              </a:spcAft>
              <a:buNone/>
            </a:pPr>
            <a:endParaRPr sz="1700" b="1">
              <a:solidFill>
                <a:srgbClr val="000000"/>
              </a:solidFill>
              <a:highlight>
                <a:srgbClr val="FFFFFF"/>
              </a:highlight>
              <a:latin typeface="Bookman Old Style"/>
              <a:ea typeface="Bookman Old Style"/>
              <a:cs typeface="Bookman Old Style"/>
              <a:sym typeface="Bookman Old Style"/>
            </a:endParaRPr>
          </a:p>
          <a:p>
            <a:pPr marL="0" lvl="0" indent="0" algn="l" rtl="0">
              <a:lnSpc>
                <a:spcPct val="115000"/>
              </a:lnSpc>
              <a:spcBef>
                <a:spcPts val="0"/>
              </a:spcBef>
              <a:spcAft>
                <a:spcPts val="0"/>
              </a:spcAft>
              <a:buNone/>
            </a:pPr>
            <a:endParaRPr sz="1700" b="1">
              <a:solidFill>
                <a:srgbClr val="000000"/>
              </a:solidFill>
              <a:highlight>
                <a:srgbClr val="FFFFFF"/>
              </a:highlight>
              <a:latin typeface="Bookman Old Style"/>
              <a:ea typeface="Bookman Old Style"/>
              <a:cs typeface="Bookman Old Style"/>
              <a:sym typeface="Bookman Old Style"/>
            </a:endParaRPr>
          </a:p>
          <a:p>
            <a:pPr marL="0" lvl="0" indent="0" algn="l" rtl="0">
              <a:lnSpc>
                <a:spcPct val="115000"/>
              </a:lnSpc>
              <a:spcBef>
                <a:spcPts val="0"/>
              </a:spcBef>
              <a:spcAft>
                <a:spcPts val="0"/>
              </a:spcAft>
              <a:buNone/>
            </a:pPr>
            <a:endParaRPr sz="1700" b="1">
              <a:solidFill>
                <a:srgbClr val="000000"/>
              </a:solidFill>
              <a:highlight>
                <a:srgbClr val="FFFFFF"/>
              </a:highlight>
              <a:latin typeface="Bookman Old Style"/>
              <a:ea typeface="Bookman Old Style"/>
              <a:cs typeface="Bookman Old Style"/>
              <a:sym typeface="Bookman Old Style"/>
            </a:endParaRPr>
          </a:p>
          <a:p>
            <a:pPr marL="0" lvl="0" indent="0" algn="l" rtl="0">
              <a:lnSpc>
                <a:spcPct val="115000"/>
              </a:lnSpc>
              <a:spcBef>
                <a:spcPts val="0"/>
              </a:spcBef>
              <a:spcAft>
                <a:spcPts val="0"/>
              </a:spcAft>
              <a:buNone/>
            </a:pPr>
            <a:r>
              <a:rPr lang="en-US" sz="1700" b="1">
                <a:solidFill>
                  <a:srgbClr val="000000"/>
                </a:solidFill>
                <a:highlight>
                  <a:srgbClr val="FFFFFF"/>
                </a:highlight>
                <a:latin typeface="Bookman Old Style"/>
                <a:ea typeface="Bookman Old Style"/>
                <a:cs typeface="Bookman Old Style"/>
                <a:sym typeface="Bookman Old Style"/>
              </a:rPr>
              <a:t>Here the survey clearly shows that people belonging to asain and black races are on the non-adherent sides compared to white .The graph also shows that native races due to less spread of literacy are are non-adherent while taking their medications</a:t>
            </a:r>
            <a:endParaRPr sz="1700" b="1">
              <a:solidFill>
                <a:srgbClr val="000000"/>
              </a:solidFill>
              <a:highlight>
                <a:srgbClr val="FFFFFF"/>
              </a:highlight>
              <a:latin typeface="Bookman Old Style"/>
              <a:ea typeface="Bookman Old Style"/>
              <a:cs typeface="Bookman Old Style"/>
              <a:sym typeface="Bookman Old Style"/>
            </a:endParaRPr>
          </a:p>
          <a:p>
            <a:pPr marL="0" lvl="0" indent="0" algn="l" rtl="0">
              <a:spcBef>
                <a:spcPts val="0"/>
              </a:spcBef>
              <a:spcAft>
                <a:spcPts val="0"/>
              </a:spcAft>
              <a:buNone/>
            </a:pPr>
            <a:endParaRPr sz="3400">
              <a:latin typeface="Bookman Old Style"/>
              <a:ea typeface="Bookman Old Style"/>
              <a:cs typeface="Bookman Old Style"/>
              <a:sym typeface="Bookman Old Style"/>
            </a:endParaRPr>
          </a:p>
        </p:txBody>
      </p:sp>
      <p:sp>
        <p:nvSpPr>
          <p:cNvPr id="347" name="Google Shape;347;p36"/>
          <p:cNvSpPr txBox="1">
            <a:spLocks noGrp="1"/>
          </p:cNvSpPr>
          <p:nvPr>
            <p:ph type="sldNum" idx="12"/>
          </p:nvPr>
        </p:nvSpPr>
        <p:spPr>
          <a:xfrm>
            <a:off x="11220450" y="6486982"/>
            <a:ext cx="6123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26</a:t>
            </a:fld>
            <a:endParaRPr/>
          </a:p>
        </p:txBody>
      </p:sp>
      <p:pic>
        <p:nvPicPr>
          <p:cNvPr id="348" name="Google Shape;348;p36"/>
          <p:cNvPicPr preferRelativeResize="0"/>
          <p:nvPr/>
        </p:nvPicPr>
        <p:blipFill>
          <a:blip r:embed="rId3">
            <a:alphaModFix/>
          </a:blip>
          <a:stretch>
            <a:fillRect/>
          </a:stretch>
        </p:blipFill>
        <p:spPr>
          <a:xfrm>
            <a:off x="495300" y="1226400"/>
            <a:ext cx="11315700" cy="4937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313525" y="148725"/>
            <a:ext cx="11315700" cy="1375200"/>
          </a:xfrm>
          <a:prstGeom prst="rect">
            <a:avLst/>
          </a:prstGeom>
        </p:spPr>
        <p:txBody>
          <a:bodyPr spcFirstLastPara="1" wrap="square" lIns="0" tIns="0" rIns="0" bIns="0" anchor="b" anchorCtr="0">
            <a:noAutofit/>
          </a:bodyPr>
          <a:lstStyle/>
          <a:p>
            <a:pPr marL="0" lvl="0" indent="0" algn="l" rtl="0">
              <a:lnSpc>
                <a:spcPct val="115000"/>
              </a:lnSpc>
              <a:spcBef>
                <a:spcPts val="0"/>
              </a:spcBef>
              <a:spcAft>
                <a:spcPts val="0"/>
              </a:spcAft>
              <a:buNone/>
            </a:pPr>
            <a:r>
              <a:rPr lang="en-US" sz="2200" b="1">
                <a:solidFill>
                  <a:srgbClr val="000000"/>
                </a:solidFill>
                <a:highlight>
                  <a:srgbClr val="FFFFFF"/>
                </a:highlight>
                <a:latin typeface="Bookman Old Style"/>
                <a:ea typeface="Bookman Old Style"/>
                <a:cs typeface="Bookman Old Style"/>
                <a:sym typeface="Bookman Old Style"/>
              </a:rPr>
              <a:t>The trends from data shows that people generally during the age after 60 i.e people in their old age tend to be non-adherent towards medication intake</a:t>
            </a:r>
            <a:endParaRPr sz="2200" b="1">
              <a:solidFill>
                <a:srgbClr val="000000"/>
              </a:solidFill>
              <a:highlight>
                <a:srgbClr val="FFFFFF"/>
              </a:highlight>
              <a:latin typeface="Bookman Old Style"/>
              <a:ea typeface="Bookman Old Style"/>
              <a:cs typeface="Bookman Old Style"/>
              <a:sym typeface="Bookman Old Style"/>
            </a:endParaRPr>
          </a:p>
          <a:p>
            <a:pPr marL="0" lvl="0" indent="0" algn="l" rtl="0">
              <a:spcBef>
                <a:spcPts val="0"/>
              </a:spcBef>
              <a:spcAft>
                <a:spcPts val="0"/>
              </a:spcAft>
              <a:buNone/>
            </a:pPr>
            <a:endParaRPr sz="3900">
              <a:latin typeface="Bookman Old Style"/>
              <a:ea typeface="Bookman Old Style"/>
              <a:cs typeface="Bookman Old Style"/>
              <a:sym typeface="Bookman Old Style"/>
            </a:endParaRPr>
          </a:p>
        </p:txBody>
      </p:sp>
      <p:sp>
        <p:nvSpPr>
          <p:cNvPr id="355" name="Google Shape;355;p37"/>
          <p:cNvSpPr txBox="1">
            <a:spLocks noGrp="1"/>
          </p:cNvSpPr>
          <p:nvPr>
            <p:ph type="sldNum" idx="12"/>
          </p:nvPr>
        </p:nvSpPr>
        <p:spPr>
          <a:xfrm>
            <a:off x="11220450" y="6486982"/>
            <a:ext cx="6123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27</a:t>
            </a:fld>
            <a:endParaRPr/>
          </a:p>
        </p:txBody>
      </p:sp>
      <p:pic>
        <p:nvPicPr>
          <p:cNvPr id="356" name="Google Shape;356;p37"/>
          <p:cNvPicPr preferRelativeResize="0"/>
          <p:nvPr/>
        </p:nvPicPr>
        <p:blipFill>
          <a:blip r:embed="rId3">
            <a:alphaModFix/>
          </a:blip>
          <a:stretch>
            <a:fillRect/>
          </a:stretch>
        </p:blipFill>
        <p:spPr>
          <a:xfrm>
            <a:off x="231350" y="1206350"/>
            <a:ext cx="5572700" cy="5020275"/>
          </a:xfrm>
          <a:prstGeom prst="rect">
            <a:avLst/>
          </a:prstGeom>
          <a:noFill/>
          <a:ln>
            <a:noFill/>
          </a:ln>
        </p:spPr>
      </p:pic>
      <p:pic>
        <p:nvPicPr>
          <p:cNvPr id="357" name="Google Shape;357;p37"/>
          <p:cNvPicPr preferRelativeResize="0"/>
          <p:nvPr/>
        </p:nvPicPr>
        <p:blipFill>
          <a:blip r:embed="rId4">
            <a:alphaModFix/>
          </a:blip>
          <a:stretch>
            <a:fillRect/>
          </a:stretch>
        </p:blipFill>
        <p:spPr>
          <a:xfrm>
            <a:off x="5804050" y="1437700"/>
            <a:ext cx="6235551" cy="4676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8"/>
          <p:cNvSpPr txBox="1">
            <a:spLocks noGrp="1"/>
          </p:cNvSpPr>
          <p:nvPr>
            <p:ph type="title"/>
          </p:nvPr>
        </p:nvSpPr>
        <p:spPr>
          <a:xfrm>
            <a:off x="495300" y="0"/>
            <a:ext cx="11315700" cy="1074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600">
                <a:latin typeface="Bookman Old Style"/>
                <a:ea typeface="Bookman Old Style"/>
                <a:cs typeface="Bookman Old Style"/>
                <a:sym typeface="Bookman Old Style"/>
              </a:rPr>
              <a:t>Mostly females around the age 15-35 are more adherent while less number of males of this age group are adherent , while people belonging to the age group of 60-80 are mostly non-adherent</a:t>
            </a:r>
            <a:endParaRPr sz="2600">
              <a:latin typeface="Bookman Old Style"/>
              <a:ea typeface="Bookman Old Style"/>
              <a:cs typeface="Bookman Old Style"/>
              <a:sym typeface="Bookman Old Style"/>
            </a:endParaRPr>
          </a:p>
        </p:txBody>
      </p:sp>
      <p:sp>
        <p:nvSpPr>
          <p:cNvPr id="364" name="Google Shape;364;p38"/>
          <p:cNvSpPr txBox="1">
            <a:spLocks noGrp="1"/>
          </p:cNvSpPr>
          <p:nvPr>
            <p:ph type="sldNum" idx="12"/>
          </p:nvPr>
        </p:nvSpPr>
        <p:spPr>
          <a:xfrm>
            <a:off x="11220450" y="6486982"/>
            <a:ext cx="6123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28</a:t>
            </a:fld>
            <a:endParaRPr/>
          </a:p>
        </p:txBody>
      </p:sp>
      <p:pic>
        <p:nvPicPr>
          <p:cNvPr id="365" name="Google Shape;365;p38"/>
          <p:cNvPicPr preferRelativeResize="0"/>
          <p:nvPr/>
        </p:nvPicPr>
        <p:blipFill>
          <a:blip r:embed="rId3">
            <a:alphaModFix/>
          </a:blip>
          <a:stretch>
            <a:fillRect/>
          </a:stretch>
        </p:blipFill>
        <p:spPr>
          <a:xfrm>
            <a:off x="495300" y="1226400"/>
            <a:ext cx="11315700" cy="4921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9"/>
          <p:cNvSpPr txBox="1">
            <a:spLocks noGrp="1"/>
          </p:cNvSpPr>
          <p:nvPr>
            <p:ph type="title"/>
          </p:nvPr>
        </p:nvSpPr>
        <p:spPr>
          <a:xfrm>
            <a:off x="495300" y="0"/>
            <a:ext cx="11315700" cy="110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a:latin typeface="Bookman Old Style"/>
                <a:ea typeface="Bookman Old Style"/>
                <a:cs typeface="Bookman Old Style"/>
                <a:sym typeface="Bookman Old Style"/>
              </a:rPr>
              <a:t>Trends show that non-adherent people also tend to have more expenses due to immaturely discontinuation of medicines.</a:t>
            </a:r>
            <a:endParaRPr sz="2800">
              <a:latin typeface="Bookman Old Style"/>
              <a:ea typeface="Bookman Old Style"/>
              <a:cs typeface="Bookman Old Style"/>
              <a:sym typeface="Bookman Old Style"/>
            </a:endParaRPr>
          </a:p>
        </p:txBody>
      </p:sp>
      <p:sp>
        <p:nvSpPr>
          <p:cNvPr id="372" name="Google Shape;372;p39"/>
          <p:cNvSpPr txBox="1">
            <a:spLocks noGrp="1"/>
          </p:cNvSpPr>
          <p:nvPr>
            <p:ph type="sldNum" idx="12"/>
          </p:nvPr>
        </p:nvSpPr>
        <p:spPr>
          <a:xfrm>
            <a:off x="11220450" y="6486982"/>
            <a:ext cx="612300" cy="365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29</a:t>
            </a:fld>
            <a:endParaRPr/>
          </a:p>
        </p:txBody>
      </p:sp>
      <p:pic>
        <p:nvPicPr>
          <p:cNvPr id="373" name="Google Shape;373;p39"/>
          <p:cNvPicPr preferRelativeResize="0"/>
          <p:nvPr/>
        </p:nvPicPr>
        <p:blipFill>
          <a:blip r:embed="rId3">
            <a:alphaModFix/>
          </a:blip>
          <a:stretch>
            <a:fillRect/>
          </a:stretch>
        </p:blipFill>
        <p:spPr>
          <a:xfrm>
            <a:off x="638600" y="1371062"/>
            <a:ext cx="11315700" cy="49540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3"/>
          <p:cNvSpPr txBox="1">
            <a:spLocks noGrp="1"/>
          </p:cNvSpPr>
          <p:nvPr>
            <p:ph type="title"/>
          </p:nvPr>
        </p:nvSpPr>
        <p:spPr>
          <a:xfrm>
            <a:off x="495290" y="-264400"/>
            <a:ext cx="10886100" cy="10740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rgbClr val="F26F16"/>
              </a:buClr>
              <a:buSzPts val="3000"/>
              <a:buFont typeface="Calibri"/>
              <a:buNone/>
            </a:pPr>
            <a:r>
              <a:rPr lang="en-US" b="1">
                <a:solidFill>
                  <a:srgbClr val="F26F16"/>
                </a:solidFill>
                <a:latin typeface="Calibri"/>
                <a:ea typeface="Calibri"/>
                <a:cs typeface="Calibri"/>
                <a:sym typeface="Calibri"/>
              </a:rPr>
              <a:t>Business Problem &amp; Solution</a:t>
            </a:r>
            <a:endParaRPr b="1">
              <a:solidFill>
                <a:srgbClr val="F26F16"/>
              </a:solidFill>
            </a:endParaRPr>
          </a:p>
        </p:txBody>
      </p:sp>
      <p:sp>
        <p:nvSpPr>
          <p:cNvPr id="119" name="Google Shape;119;p13"/>
          <p:cNvSpPr txBox="1">
            <a:spLocks noGrp="1"/>
          </p:cNvSpPr>
          <p:nvPr>
            <p:ph type="sldNum" idx="12"/>
          </p:nvPr>
        </p:nvSpPr>
        <p:spPr>
          <a:xfrm>
            <a:off x="11220450" y="6486982"/>
            <a:ext cx="612322"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20" name="Google Shape;120;p13"/>
          <p:cNvSpPr txBox="1">
            <a:spLocks noGrp="1"/>
          </p:cNvSpPr>
          <p:nvPr>
            <p:ph type="ftr" idx="11"/>
          </p:nvPr>
        </p:nvSpPr>
        <p:spPr>
          <a:xfrm>
            <a:off x="5295900" y="6486982"/>
            <a:ext cx="5924549" cy="36512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a:t>Confidential property of Optum. Do not distribute or reproduce without express permission from Optum.</a:t>
            </a:r>
            <a:endParaRPr/>
          </a:p>
        </p:txBody>
      </p:sp>
      <p:sp>
        <p:nvSpPr>
          <p:cNvPr id="121" name="Google Shape;121;p13"/>
          <p:cNvSpPr txBox="1"/>
          <p:nvPr/>
        </p:nvSpPr>
        <p:spPr>
          <a:xfrm>
            <a:off x="455100" y="828900"/>
            <a:ext cx="11281800" cy="52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4"/>
              </a:buClr>
              <a:buSzPts val="1600"/>
              <a:buFont typeface="Arial"/>
              <a:buNone/>
            </a:pPr>
            <a:r>
              <a:rPr lang="en-US" sz="1800">
                <a:solidFill>
                  <a:srgbClr val="4A4A4A"/>
                </a:solidFill>
                <a:highlight>
                  <a:srgbClr val="FFFFFF"/>
                </a:highlight>
                <a:latin typeface="Bookman Old Style"/>
                <a:ea typeface="Bookman Old Style"/>
                <a:cs typeface="Bookman Old Style"/>
                <a:sym typeface="Bookman Old Style"/>
              </a:rPr>
              <a:t>Medication nonadherence is a complex problem that stems from several factors including the healthcare system, disease-related conditions, therapy-related factors, socioeconomic status, and the patients themselves. </a:t>
            </a:r>
            <a:r>
              <a:rPr lang="en-US" sz="1800">
                <a:highlight>
                  <a:srgbClr val="FFFFFF"/>
                </a:highlight>
                <a:latin typeface="Bookman Old Style"/>
                <a:ea typeface="Bookman Old Style"/>
                <a:cs typeface="Bookman Old Style"/>
                <a:sym typeface="Bookman Old Style"/>
              </a:rPr>
              <a:t>Medication nonadherence is a growing concern to clinicians, healthcare systems, and other stakeholders (eg, payers) because of mounting evidence that it is prevalent and associated with adverse outcomes and higher costs of care.</a:t>
            </a:r>
            <a:endParaRPr sz="1800">
              <a:highlight>
                <a:srgbClr val="FFFFFF"/>
              </a:highlight>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chemeClr val="accent4"/>
              </a:buClr>
              <a:buSzPts val="1600"/>
              <a:buFont typeface="Arial"/>
              <a:buNone/>
            </a:pPr>
            <a:r>
              <a:rPr lang="en-US" sz="1800">
                <a:solidFill>
                  <a:schemeClr val="accent4"/>
                </a:solidFill>
                <a:latin typeface="Bookman Old Style"/>
                <a:ea typeface="Bookman Old Style"/>
                <a:cs typeface="Bookman Old Style"/>
                <a:sym typeface="Bookman Old Style"/>
              </a:rPr>
              <a:t>Hence our solution for </a:t>
            </a:r>
            <a:r>
              <a:rPr lang="en-US" sz="1800" i="0" u="none" strike="noStrike" cap="none">
                <a:solidFill>
                  <a:schemeClr val="accent4"/>
                </a:solidFill>
                <a:latin typeface="Bookman Old Style"/>
                <a:ea typeface="Bookman Old Style"/>
                <a:cs typeface="Bookman Old Style"/>
                <a:sym typeface="Bookman Old Style"/>
              </a:rPr>
              <a:t> ensuring </a:t>
            </a:r>
            <a:r>
              <a:rPr lang="en-US" sz="1800">
                <a:solidFill>
                  <a:schemeClr val="accent4"/>
                </a:solidFill>
                <a:latin typeface="Bookman Old Style"/>
                <a:ea typeface="Bookman Old Style"/>
                <a:cs typeface="Bookman Old Style"/>
                <a:sym typeface="Bookman Old Style"/>
              </a:rPr>
              <a:t>medical adherence should include the following points:</a:t>
            </a:r>
            <a:endParaRPr sz="1800">
              <a:solidFill>
                <a:schemeClr val="accent4"/>
              </a:solidFill>
              <a:latin typeface="Bookman Old Style"/>
              <a:ea typeface="Bookman Old Style"/>
              <a:cs typeface="Bookman Old Style"/>
              <a:sym typeface="Bookman Old Style"/>
            </a:endParaRPr>
          </a:p>
          <a:p>
            <a:pPr marL="457200" marR="0" lvl="0" indent="-342900" algn="l" rtl="0">
              <a:lnSpc>
                <a:spcPct val="100000"/>
              </a:lnSpc>
              <a:spcBef>
                <a:spcPts val="0"/>
              </a:spcBef>
              <a:spcAft>
                <a:spcPts val="0"/>
              </a:spcAft>
              <a:buClr>
                <a:schemeClr val="accent4"/>
              </a:buClr>
              <a:buSzPts val="1800"/>
              <a:buFont typeface="Bookman Old Style"/>
              <a:buChar char="❖"/>
            </a:pPr>
            <a:r>
              <a:rPr lang="en-US" sz="1800" b="1">
                <a:solidFill>
                  <a:schemeClr val="accent4"/>
                </a:solidFill>
                <a:latin typeface="Bookman Old Style"/>
                <a:ea typeface="Bookman Old Style"/>
                <a:cs typeface="Bookman Old Style"/>
                <a:sym typeface="Bookman Old Style"/>
              </a:rPr>
              <a:t>Data Analytics</a:t>
            </a:r>
            <a:r>
              <a:rPr lang="en-US" sz="1800">
                <a:solidFill>
                  <a:schemeClr val="accent4"/>
                </a:solidFill>
                <a:latin typeface="Bookman Old Style"/>
                <a:ea typeface="Bookman Old Style"/>
                <a:cs typeface="Bookman Old Style"/>
                <a:sym typeface="Bookman Old Style"/>
              </a:rPr>
              <a:t> on given dataset to find the </a:t>
            </a:r>
            <a:r>
              <a:rPr lang="en-US" sz="1800" b="1">
                <a:solidFill>
                  <a:schemeClr val="accent4"/>
                </a:solidFill>
                <a:latin typeface="Bookman Old Style"/>
                <a:ea typeface="Bookman Old Style"/>
                <a:cs typeface="Bookman Old Style"/>
                <a:sym typeface="Bookman Old Style"/>
              </a:rPr>
              <a:t>category of population</a:t>
            </a:r>
            <a:r>
              <a:rPr lang="en-US" sz="1800">
                <a:solidFill>
                  <a:schemeClr val="accent4"/>
                </a:solidFill>
                <a:latin typeface="Bookman Old Style"/>
                <a:ea typeface="Bookman Old Style"/>
                <a:cs typeface="Bookman Old Style"/>
                <a:sym typeface="Bookman Old Style"/>
              </a:rPr>
              <a:t> falling into the category of non-adherence</a:t>
            </a:r>
            <a:endParaRPr sz="1800">
              <a:solidFill>
                <a:schemeClr val="accent4"/>
              </a:solidFill>
              <a:latin typeface="Bookman Old Style"/>
              <a:ea typeface="Bookman Old Style"/>
              <a:cs typeface="Bookman Old Style"/>
              <a:sym typeface="Bookman Old Style"/>
            </a:endParaRPr>
          </a:p>
          <a:p>
            <a:pPr marL="457200" marR="0" lvl="0" indent="-342900" algn="l" rtl="0">
              <a:lnSpc>
                <a:spcPct val="100000"/>
              </a:lnSpc>
              <a:spcBef>
                <a:spcPts val="0"/>
              </a:spcBef>
              <a:spcAft>
                <a:spcPts val="0"/>
              </a:spcAft>
              <a:buClr>
                <a:schemeClr val="accent4"/>
              </a:buClr>
              <a:buSzPts val="1800"/>
              <a:buFont typeface="Bookman Old Style"/>
              <a:buChar char="❖"/>
            </a:pPr>
            <a:r>
              <a:rPr lang="en-US" sz="1800" b="1">
                <a:solidFill>
                  <a:schemeClr val="accent4"/>
                </a:solidFill>
                <a:latin typeface="Bookman Old Style"/>
                <a:ea typeface="Bookman Old Style"/>
                <a:cs typeface="Bookman Old Style"/>
                <a:sym typeface="Bookman Old Style"/>
              </a:rPr>
              <a:t>Smart Pill Reminders</a:t>
            </a:r>
            <a:r>
              <a:rPr lang="en-US" sz="1800">
                <a:solidFill>
                  <a:schemeClr val="accent4"/>
                </a:solidFill>
                <a:latin typeface="Bookman Old Style"/>
                <a:ea typeface="Bookman Old Style"/>
                <a:cs typeface="Bookman Old Style"/>
                <a:sym typeface="Bookman Old Style"/>
              </a:rPr>
              <a:t> and </a:t>
            </a:r>
            <a:r>
              <a:rPr lang="en-US" sz="1800" b="1">
                <a:solidFill>
                  <a:schemeClr val="accent4"/>
                </a:solidFill>
                <a:latin typeface="Bookman Old Style"/>
                <a:ea typeface="Bookman Old Style"/>
                <a:cs typeface="Bookman Old Style"/>
                <a:sym typeface="Bookman Old Style"/>
              </a:rPr>
              <a:t>Refill Alerts </a:t>
            </a:r>
            <a:endParaRPr sz="1800" b="1">
              <a:solidFill>
                <a:schemeClr val="accent4"/>
              </a:solidFill>
              <a:latin typeface="Bookman Old Style"/>
              <a:ea typeface="Bookman Old Style"/>
              <a:cs typeface="Bookman Old Style"/>
              <a:sym typeface="Bookman Old Style"/>
            </a:endParaRPr>
          </a:p>
          <a:p>
            <a:pPr marL="457200" marR="0" lvl="0" indent="-342900" algn="l" rtl="0">
              <a:lnSpc>
                <a:spcPct val="100000"/>
              </a:lnSpc>
              <a:spcBef>
                <a:spcPts val="0"/>
              </a:spcBef>
              <a:spcAft>
                <a:spcPts val="0"/>
              </a:spcAft>
              <a:buClr>
                <a:schemeClr val="accent4"/>
              </a:buClr>
              <a:buSzPts val="1800"/>
              <a:buFont typeface="Bookman Old Style"/>
              <a:buChar char="❖"/>
            </a:pPr>
            <a:r>
              <a:rPr lang="en-US" sz="1800">
                <a:solidFill>
                  <a:schemeClr val="accent4"/>
                </a:solidFill>
                <a:latin typeface="Bookman Old Style"/>
                <a:ea typeface="Bookman Old Style"/>
                <a:cs typeface="Bookman Old Style"/>
                <a:sym typeface="Bookman Old Style"/>
              </a:rPr>
              <a:t>Predicting the type of non-adherence using </a:t>
            </a:r>
            <a:r>
              <a:rPr lang="en-US" sz="1800" b="1">
                <a:solidFill>
                  <a:schemeClr val="accent4"/>
                </a:solidFill>
                <a:latin typeface="Bookman Old Style"/>
                <a:ea typeface="Bookman Old Style"/>
                <a:cs typeface="Bookman Old Style"/>
                <a:sym typeface="Bookman Old Style"/>
              </a:rPr>
              <a:t>predictive analytics</a:t>
            </a:r>
            <a:r>
              <a:rPr lang="en-US" sz="1800">
                <a:solidFill>
                  <a:schemeClr val="accent4"/>
                </a:solidFill>
                <a:latin typeface="Bookman Old Style"/>
                <a:ea typeface="Bookman Old Style"/>
                <a:cs typeface="Bookman Old Style"/>
                <a:sym typeface="Bookman Old Style"/>
              </a:rPr>
              <a:t> and behavioral technology can be considered to give patients the </a:t>
            </a:r>
            <a:r>
              <a:rPr lang="en-US" sz="1800" b="1">
                <a:solidFill>
                  <a:schemeClr val="accent4"/>
                </a:solidFill>
                <a:latin typeface="Bookman Old Style"/>
                <a:ea typeface="Bookman Old Style"/>
                <a:cs typeface="Bookman Old Style"/>
                <a:sym typeface="Bookman Old Style"/>
              </a:rPr>
              <a:t>personalized support</a:t>
            </a:r>
            <a:r>
              <a:rPr lang="en-US" sz="1800">
                <a:solidFill>
                  <a:schemeClr val="accent4"/>
                </a:solidFill>
                <a:latin typeface="Bookman Old Style"/>
                <a:ea typeface="Bookman Old Style"/>
                <a:cs typeface="Bookman Old Style"/>
                <a:sym typeface="Bookman Old Style"/>
              </a:rPr>
              <a:t> they need to achieve greater adherence</a:t>
            </a:r>
            <a:endParaRPr sz="1800">
              <a:solidFill>
                <a:schemeClr val="accent4"/>
              </a:solidFill>
              <a:latin typeface="Bookman Old Style"/>
              <a:ea typeface="Bookman Old Style"/>
              <a:cs typeface="Bookman Old Style"/>
              <a:sym typeface="Bookman Old Style"/>
            </a:endParaRPr>
          </a:p>
          <a:p>
            <a:pPr marL="457200" marR="0" lvl="0" indent="-342900" algn="l" rtl="0">
              <a:lnSpc>
                <a:spcPct val="100000"/>
              </a:lnSpc>
              <a:spcBef>
                <a:spcPts val="0"/>
              </a:spcBef>
              <a:spcAft>
                <a:spcPts val="0"/>
              </a:spcAft>
              <a:buClr>
                <a:schemeClr val="accent4"/>
              </a:buClr>
              <a:buSzPts val="1800"/>
              <a:buFont typeface="Bookman Old Style"/>
              <a:buChar char="❖"/>
            </a:pPr>
            <a:r>
              <a:rPr lang="en-US" sz="1800">
                <a:solidFill>
                  <a:schemeClr val="accent4"/>
                </a:solidFill>
                <a:latin typeface="Bookman Old Style"/>
                <a:ea typeface="Bookman Old Style"/>
                <a:cs typeface="Bookman Old Style"/>
                <a:sym typeface="Bookman Old Style"/>
              </a:rPr>
              <a:t>Creating an </a:t>
            </a:r>
            <a:r>
              <a:rPr lang="en-US" sz="1800" b="1">
                <a:solidFill>
                  <a:schemeClr val="accent4"/>
                </a:solidFill>
                <a:latin typeface="Bookman Old Style"/>
                <a:ea typeface="Bookman Old Style"/>
                <a:cs typeface="Bookman Old Style"/>
                <a:sym typeface="Bookman Old Style"/>
              </a:rPr>
              <a:t>engaging UI/UX experienc</a:t>
            </a:r>
            <a:r>
              <a:rPr lang="en-US" sz="1800">
                <a:solidFill>
                  <a:schemeClr val="accent4"/>
                </a:solidFill>
                <a:latin typeface="Bookman Old Style"/>
                <a:ea typeface="Bookman Old Style"/>
                <a:cs typeface="Bookman Old Style"/>
                <a:sym typeface="Bookman Old Style"/>
              </a:rPr>
              <a:t>e (visually interactive for minorities and illiterate population to understand)</a:t>
            </a:r>
            <a:endParaRPr sz="1800">
              <a:solidFill>
                <a:schemeClr val="accent4"/>
              </a:solidFill>
              <a:latin typeface="Bookman Old Style"/>
              <a:ea typeface="Bookman Old Style"/>
              <a:cs typeface="Bookman Old Style"/>
              <a:sym typeface="Bookman Old Style"/>
            </a:endParaRPr>
          </a:p>
          <a:p>
            <a:pPr marL="457200" marR="0" lvl="0" indent="-342900" algn="l" rtl="0">
              <a:lnSpc>
                <a:spcPct val="100000"/>
              </a:lnSpc>
              <a:spcBef>
                <a:spcPts val="0"/>
              </a:spcBef>
              <a:spcAft>
                <a:spcPts val="0"/>
              </a:spcAft>
              <a:buClr>
                <a:schemeClr val="accent4"/>
              </a:buClr>
              <a:buSzPts val="1800"/>
              <a:buFont typeface="Bookman Old Style"/>
              <a:buChar char="❖"/>
            </a:pPr>
            <a:r>
              <a:rPr lang="en-US" sz="1800" b="1">
                <a:solidFill>
                  <a:schemeClr val="accent4"/>
                </a:solidFill>
                <a:latin typeface="Bookman Old Style"/>
                <a:ea typeface="Bookman Old Style"/>
                <a:cs typeface="Bookman Old Style"/>
                <a:sym typeface="Bookman Old Style"/>
              </a:rPr>
              <a:t>Tracking the progress</a:t>
            </a:r>
            <a:r>
              <a:rPr lang="en-US" sz="1800">
                <a:solidFill>
                  <a:schemeClr val="accent4"/>
                </a:solidFill>
                <a:latin typeface="Bookman Old Style"/>
                <a:ea typeface="Bookman Old Style"/>
                <a:cs typeface="Bookman Old Style"/>
                <a:sym typeface="Bookman Old Style"/>
              </a:rPr>
              <a:t> of patients and their peers progress to  identify where they have reached in their treatment journey through gamification.</a:t>
            </a:r>
            <a:endParaRPr sz="1800">
              <a:solidFill>
                <a:schemeClr val="accent4"/>
              </a:solidFill>
              <a:latin typeface="Bookman Old Style"/>
              <a:ea typeface="Bookman Old Style"/>
              <a:cs typeface="Bookman Old Style"/>
              <a:sym typeface="Bookman Old Style"/>
            </a:endParaRPr>
          </a:p>
          <a:p>
            <a:pPr marL="457200" marR="0" lvl="0" indent="-342900" algn="l" rtl="0">
              <a:lnSpc>
                <a:spcPct val="100000"/>
              </a:lnSpc>
              <a:spcBef>
                <a:spcPts val="0"/>
              </a:spcBef>
              <a:spcAft>
                <a:spcPts val="0"/>
              </a:spcAft>
              <a:buClr>
                <a:schemeClr val="accent4"/>
              </a:buClr>
              <a:buSzPts val="1800"/>
              <a:buFont typeface="Bookman Old Style"/>
              <a:buChar char="❖"/>
            </a:pPr>
            <a:r>
              <a:rPr lang="en-US" sz="1800">
                <a:solidFill>
                  <a:schemeClr val="accent4"/>
                </a:solidFill>
                <a:latin typeface="Bookman Old Style"/>
                <a:ea typeface="Bookman Old Style"/>
                <a:cs typeface="Bookman Old Style"/>
                <a:sym typeface="Bookman Old Style"/>
              </a:rPr>
              <a:t>Imparting </a:t>
            </a:r>
            <a:r>
              <a:rPr lang="en-US" sz="1800" b="1">
                <a:solidFill>
                  <a:schemeClr val="accent4"/>
                </a:solidFill>
                <a:latin typeface="Bookman Old Style"/>
                <a:ea typeface="Bookman Old Style"/>
                <a:cs typeface="Bookman Old Style"/>
                <a:sym typeface="Bookman Old Style"/>
              </a:rPr>
              <a:t>basic knowledg</a:t>
            </a:r>
            <a:r>
              <a:rPr lang="en-US" sz="1800">
                <a:solidFill>
                  <a:schemeClr val="accent4"/>
                </a:solidFill>
                <a:latin typeface="Bookman Old Style"/>
                <a:ea typeface="Bookman Old Style"/>
                <a:cs typeface="Bookman Old Style"/>
                <a:sym typeface="Bookman Old Style"/>
              </a:rPr>
              <a:t>e regarding medicine storage, medical equipment usage , false assumptions through various </a:t>
            </a:r>
            <a:r>
              <a:rPr lang="en-US" sz="1800" b="1">
                <a:solidFill>
                  <a:schemeClr val="accent4"/>
                </a:solidFill>
                <a:latin typeface="Bookman Old Style"/>
                <a:ea typeface="Bookman Old Style"/>
                <a:cs typeface="Bookman Old Style"/>
                <a:sym typeface="Bookman Old Style"/>
              </a:rPr>
              <a:t>gamification</a:t>
            </a:r>
            <a:r>
              <a:rPr lang="en-US" sz="1800">
                <a:solidFill>
                  <a:schemeClr val="accent4"/>
                </a:solidFill>
                <a:latin typeface="Bookman Old Style"/>
                <a:ea typeface="Bookman Old Style"/>
                <a:cs typeface="Bookman Old Style"/>
                <a:sym typeface="Bookman Old Style"/>
              </a:rPr>
              <a:t> approach .</a:t>
            </a:r>
            <a:endParaRPr sz="1800">
              <a:solidFill>
                <a:schemeClr val="accent4"/>
              </a:solidFill>
              <a:latin typeface="Bookman Old Style"/>
              <a:ea typeface="Bookman Old Style"/>
              <a:cs typeface="Bookman Old Style"/>
              <a:sym typeface="Bookman Old Style"/>
            </a:endParaRPr>
          </a:p>
          <a:p>
            <a:pPr marL="457200" marR="0" lvl="0" indent="-342900" algn="l" rtl="0">
              <a:lnSpc>
                <a:spcPct val="100000"/>
              </a:lnSpc>
              <a:spcBef>
                <a:spcPts val="0"/>
              </a:spcBef>
              <a:spcAft>
                <a:spcPts val="0"/>
              </a:spcAft>
              <a:buClr>
                <a:schemeClr val="accent4"/>
              </a:buClr>
              <a:buSzPts val="1800"/>
              <a:buFont typeface="Bookman Old Style"/>
              <a:buChar char="❖"/>
            </a:pPr>
            <a:r>
              <a:rPr lang="en-US" sz="1800" b="1">
                <a:solidFill>
                  <a:schemeClr val="accent4"/>
                </a:solidFill>
                <a:latin typeface="Bookman Old Style"/>
                <a:ea typeface="Bookman Old Style"/>
                <a:cs typeface="Bookman Old Style"/>
                <a:sym typeface="Bookman Old Style"/>
              </a:rPr>
              <a:t>Reward system</a:t>
            </a:r>
            <a:r>
              <a:rPr lang="en-US" sz="1800">
                <a:solidFill>
                  <a:schemeClr val="accent4"/>
                </a:solidFill>
                <a:latin typeface="Bookman Old Style"/>
                <a:ea typeface="Bookman Old Style"/>
                <a:cs typeface="Bookman Old Style"/>
                <a:sym typeface="Bookman Old Style"/>
              </a:rPr>
              <a:t> based engaging portal that keeps the patients motivated to complete their medication journey on time.</a:t>
            </a:r>
            <a:endParaRPr sz="1800">
              <a:solidFill>
                <a:schemeClr val="accent4"/>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chemeClr val="accent4"/>
              </a:buClr>
              <a:buSzPts val="1600"/>
              <a:buFont typeface="Arial"/>
              <a:buNone/>
            </a:pPr>
            <a:endParaRPr sz="1800">
              <a:solidFill>
                <a:schemeClr val="accent4"/>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chemeClr val="accent4"/>
              </a:buClr>
              <a:buSzPts val="1600"/>
              <a:buFont typeface="Arial"/>
              <a:buNone/>
            </a:pPr>
            <a:endParaRPr sz="1800">
              <a:solidFill>
                <a:schemeClr val="accent4"/>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chemeClr val="accent4"/>
              </a:buClr>
              <a:buSzPts val="1600"/>
              <a:buFont typeface="Arial"/>
              <a:buNone/>
            </a:pPr>
            <a:endParaRPr sz="1800">
              <a:solidFill>
                <a:schemeClr val="accent4"/>
              </a:solidFill>
              <a:latin typeface="Bookman Old Style"/>
              <a:ea typeface="Bookman Old Style"/>
              <a:cs typeface="Bookman Old Style"/>
              <a:sym typeface="Bookman Old Style"/>
            </a:endParaRPr>
          </a:p>
          <a:p>
            <a:pPr marL="0" lvl="0" indent="0" algn="l" rtl="0">
              <a:spcBef>
                <a:spcPts val="1050"/>
              </a:spcBef>
              <a:spcAft>
                <a:spcPts val="0"/>
              </a:spcAft>
              <a:buClr>
                <a:schemeClr val="dk2"/>
              </a:buClr>
              <a:buSzPts val="1600"/>
              <a:buFont typeface="Arial"/>
              <a:buNone/>
            </a:pPr>
            <a:endParaRPr sz="1800">
              <a:solidFill>
                <a:schemeClr val="accent4"/>
              </a:solidFill>
              <a:latin typeface="Bookman Old Style"/>
              <a:ea typeface="Bookman Old Style"/>
              <a:cs typeface="Bookman Old Style"/>
              <a:sym typeface="Bookman Old Style"/>
            </a:endParaRPr>
          </a:p>
          <a:p>
            <a:pPr marL="0" marR="0" lvl="0" indent="0" algn="l" rtl="0">
              <a:lnSpc>
                <a:spcPct val="100000"/>
              </a:lnSpc>
              <a:spcBef>
                <a:spcPts val="1050"/>
              </a:spcBef>
              <a:spcAft>
                <a:spcPts val="0"/>
              </a:spcAft>
              <a:buClr>
                <a:schemeClr val="dk2"/>
              </a:buClr>
              <a:buSzPts val="2200"/>
              <a:buFont typeface="Arial"/>
              <a:buNone/>
            </a:pPr>
            <a:endParaRPr sz="1800">
              <a:solidFill>
                <a:schemeClr val="accent4"/>
              </a:solidFill>
              <a:latin typeface="Bookman Old Style"/>
              <a:ea typeface="Bookman Old Style"/>
              <a:cs typeface="Bookman Old Style"/>
              <a:sym typeface="Bookman Old Styl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0"/>
          <p:cNvSpPr>
            <a:spLocks noGrp="1"/>
          </p:cNvSpPr>
          <p:nvPr>
            <p:ph type="pic" idx="2"/>
          </p:nvPr>
        </p:nvSpPr>
        <p:spPr>
          <a:xfrm>
            <a:off x="0" y="0"/>
            <a:ext cx="12192000" cy="6858000"/>
          </a:xfrm>
          <a:prstGeom prst="rect">
            <a:avLst/>
          </a:prstGeom>
          <a:solidFill>
            <a:schemeClr val="accent4"/>
          </a:solidFill>
          <a:ln>
            <a:noFill/>
          </a:ln>
        </p:spPr>
      </p:sp>
      <p:sp>
        <p:nvSpPr>
          <p:cNvPr id="379" name="Google Shape;379;p40"/>
          <p:cNvSpPr txBox="1">
            <a:spLocks noGrp="1"/>
          </p:cNvSpPr>
          <p:nvPr>
            <p:ph type="body" idx="1"/>
          </p:nvPr>
        </p:nvSpPr>
        <p:spPr>
          <a:xfrm>
            <a:off x="0" y="-5893"/>
            <a:ext cx="12192000" cy="6858000"/>
          </a:xfrm>
          <a:prstGeom prst="rect">
            <a:avLst/>
          </a:prstGeom>
          <a:gradFill>
            <a:gsLst>
              <a:gs pos="0">
                <a:srgbClr val="FFFFFF"/>
              </a:gs>
              <a:gs pos="71000">
                <a:srgbClr val="FFFFFF">
                  <a:alpha val="74901"/>
                </a:srgbClr>
              </a:gs>
              <a:gs pos="100000">
                <a:srgbClr val="FFFFFF">
                  <a:alpha val="0"/>
                </a:srgbClr>
              </a:gs>
            </a:gsLst>
            <a:lin ang="0" scaled="0"/>
          </a:gradFill>
          <a:ln>
            <a:noFill/>
          </a:ln>
        </p:spPr>
        <p:txBody>
          <a:bodyPr spcFirstLastPara="1" wrap="square" lIns="0" tIns="45700" rIns="0" bIns="45700" anchor="ctr" anchorCtr="0">
            <a:noAutofit/>
          </a:bodyPr>
          <a:lstStyle/>
          <a:p>
            <a:pPr marL="0" lvl="0" indent="0" algn="l" rtl="0">
              <a:lnSpc>
                <a:spcPct val="95000"/>
              </a:lnSpc>
              <a:spcBef>
                <a:spcPts val="0"/>
              </a:spcBef>
              <a:spcAft>
                <a:spcPts val="0"/>
              </a:spcAft>
              <a:buClr>
                <a:srgbClr val="FFFFFF"/>
              </a:buClr>
              <a:buSzPts val="2000"/>
              <a:buNone/>
            </a:pPr>
            <a:endParaRPr dirty="0"/>
          </a:p>
        </p:txBody>
      </p:sp>
      <p:sp>
        <p:nvSpPr>
          <p:cNvPr id="380" name="Google Shape;380;p40"/>
          <p:cNvSpPr txBox="1">
            <a:spLocks noGrp="1"/>
          </p:cNvSpPr>
          <p:nvPr>
            <p:ph type="ctrTitle"/>
          </p:nvPr>
        </p:nvSpPr>
        <p:spPr>
          <a:xfrm>
            <a:off x="584753" y="1689032"/>
            <a:ext cx="12021638" cy="2735839"/>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rgbClr val="55565A"/>
              </a:buClr>
              <a:buSzPts val="4800"/>
              <a:buFont typeface="Calibri"/>
              <a:buNone/>
            </a:pPr>
            <a:r>
              <a:rPr lang="en-US" dirty="0">
                <a:latin typeface="Bookman Old Style"/>
                <a:ea typeface="Bookman Old Style"/>
                <a:cs typeface="Bookman Old Style"/>
                <a:sym typeface="Bookman Old Style"/>
              </a:rPr>
              <a:t/>
            </a:r>
            <a:br>
              <a:rPr lang="en-US" dirty="0">
                <a:latin typeface="Bookman Old Style"/>
                <a:ea typeface="Bookman Old Style"/>
                <a:cs typeface="Bookman Old Style"/>
                <a:sym typeface="Bookman Old Style"/>
              </a:rPr>
            </a:br>
            <a:r>
              <a:rPr lang="en-US" dirty="0">
                <a:latin typeface="Bookman Old Style"/>
                <a:ea typeface="Bookman Old Style"/>
                <a:cs typeface="Bookman Old Style"/>
                <a:sym typeface="Bookman Old Style"/>
              </a:rPr>
              <a:t/>
            </a:r>
            <a:br>
              <a:rPr lang="en-US" dirty="0">
                <a:latin typeface="Bookman Old Style"/>
                <a:ea typeface="Bookman Old Style"/>
                <a:cs typeface="Bookman Old Style"/>
                <a:sym typeface="Bookman Old Style"/>
              </a:rPr>
            </a:br>
            <a:r>
              <a:rPr lang="en-US" dirty="0">
                <a:latin typeface="Bookman Old Style"/>
                <a:ea typeface="Bookman Old Style"/>
                <a:cs typeface="Bookman Old Style"/>
                <a:sym typeface="Bookman Old Style"/>
              </a:rPr>
              <a:t>Thank you</a:t>
            </a:r>
            <a:endParaRPr sz="4000" dirty="0">
              <a:latin typeface="Bookman Old Style"/>
              <a:ea typeface="Bookman Old Style"/>
              <a:cs typeface="Bookman Old Style"/>
              <a:sym typeface="Bookman Old Style"/>
            </a:endParaRPr>
          </a:p>
        </p:txBody>
      </p:sp>
      <p:sp>
        <p:nvSpPr>
          <p:cNvPr id="381" name="Google Shape;381;p40"/>
          <p:cNvSpPr txBox="1">
            <a:spLocks noGrp="1"/>
          </p:cNvSpPr>
          <p:nvPr>
            <p:ph type="body" idx="5"/>
          </p:nvPr>
        </p:nvSpPr>
        <p:spPr>
          <a:xfrm>
            <a:off x="353112" y="5795737"/>
            <a:ext cx="2186148" cy="66764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lvl="0" indent="0" algn="l" rtl="0">
              <a:lnSpc>
                <a:spcPct val="95000"/>
              </a:lnSpc>
              <a:spcBef>
                <a:spcPts val="0"/>
              </a:spcBef>
              <a:spcAft>
                <a:spcPts val="0"/>
              </a:spcAft>
              <a:buClr>
                <a:schemeClr val="dk2"/>
              </a:buClr>
              <a:buSzPts val="2200"/>
              <a:buNone/>
            </a:pPr>
            <a:endParaRPr/>
          </a:p>
        </p:txBody>
      </p:sp>
      <p:sp>
        <p:nvSpPr>
          <p:cNvPr id="382" name="Google Shape;382;p40"/>
          <p:cNvSpPr txBox="1">
            <a:spLocks noGrp="1"/>
          </p:cNvSpPr>
          <p:nvPr>
            <p:ph type="sldNum" idx="4294967295"/>
          </p:nvPr>
        </p:nvSpPr>
        <p:spPr>
          <a:xfrm>
            <a:off x="11579225" y="6486525"/>
            <a:ext cx="612775"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383" name="Google Shape;383;p40"/>
          <p:cNvSpPr txBox="1">
            <a:spLocks noGrp="1"/>
          </p:cNvSpPr>
          <p:nvPr>
            <p:ph type="ftr" idx="4294967295"/>
          </p:nvPr>
        </p:nvSpPr>
        <p:spPr>
          <a:xfrm>
            <a:off x="6267450" y="6486525"/>
            <a:ext cx="5924550" cy="36512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a:t>Confidential property of Optum. Do not distribute or reproduce without express permission from Optum.</a:t>
            </a:r>
            <a:endParaRPr/>
          </a:p>
        </p:txBody>
      </p:sp>
      <p:sp>
        <p:nvSpPr>
          <p:cNvPr id="384" name="Google Shape;384;p40"/>
          <p:cNvSpPr txBox="1"/>
          <p:nvPr/>
        </p:nvSpPr>
        <p:spPr>
          <a:xfrm>
            <a:off x="584750" y="1412700"/>
            <a:ext cx="7460100" cy="2015906"/>
          </a:xfrm>
          <a:prstGeom prst="rect">
            <a:avLst/>
          </a:prstGeom>
          <a:noFill/>
          <a:ln>
            <a:noFill/>
          </a:ln>
        </p:spPr>
        <p:txBody>
          <a:bodyPr spcFirstLastPara="1" wrap="square" lIns="91425" tIns="91425" rIns="91425" bIns="91425" anchor="t" anchorCtr="0">
            <a:spAutoFit/>
          </a:bodyPr>
          <a:lstStyle/>
          <a:p>
            <a:pPr lvl="0"/>
            <a:r>
              <a:rPr lang="en-US" sz="1700" b="1" dirty="0"/>
              <a:t>Video </a:t>
            </a:r>
            <a:r>
              <a:rPr lang="en-US" sz="1700" b="1" dirty="0" smtClean="0"/>
              <a:t>Link: </a:t>
            </a:r>
            <a:r>
              <a:rPr lang="en-US" sz="1700" u="sng" dirty="0">
                <a:solidFill>
                  <a:schemeClr val="hlink"/>
                </a:solidFill>
              </a:rPr>
              <a:t>https://drive.google.com/file/d/1XRvhmA-v51JAdJUoxWVtNFNVG8fwu2XH/view?usp=sharing</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US" sz="1700" b="1" dirty="0" err="1"/>
              <a:t>Github</a:t>
            </a:r>
            <a:r>
              <a:rPr lang="en-US" sz="1700" b="1" dirty="0"/>
              <a:t> Link</a:t>
            </a:r>
            <a:endParaRPr sz="1700" b="1" dirty="0"/>
          </a:p>
          <a:p>
            <a:pPr marL="0" lvl="0" indent="0" algn="l" rtl="0">
              <a:spcBef>
                <a:spcPts val="0"/>
              </a:spcBef>
              <a:spcAft>
                <a:spcPts val="0"/>
              </a:spcAft>
              <a:buNone/>
            </a:pPr>
            <a:r>
              <a:rPr lang="en-US" sz="1700" u="sng" dirty="0">
                <a:solidFill>
                  <a:schemeClr val="hlink"/>
                </a:solidFill>
                <a:hlinkClick r:id="rId4"/>
              </a:rPr>
              <a:t>https://github.com/joyeetadey/PillPlan-Medicine-Adherence</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endParaRPr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4"/>
          <p:cNvSpPr>
            <a:spLocks noGrp="1"/>
          </p:cNvSpPr>
          <p:nvPr>
            <p:ph type="pic" idx="2"/>
          </p:nvPr>
        </p:nvSpPr>
        <p:spPr>
          <a:xfrm>
            <a:off x="0" y="0"/>
            <a:ext cx="12192000" cy="6858000"/>
          </a:xfrm>
          <a:prstGeom prst="rect">
            <a:avLst/>
          </a:prstGeom>
          <a:solidFill>
            <a:schemeClr val="accent4"/>
          </a:solidFill>
          <a:ln>
            <a:noFill/>
          </a:ln>
        </p:spPr>
      </p:sp>
      <p:sp>
        <p:nvSpPr>
          <p:cNvPr id="127" name="Google Shape;127;p14"/>
          <p:cNvSpPr txBox="1">
            <a:spLocks noGrp="1"/>
          </p:cNvSpPr>
          <p:nvPr>
            <p:ph type="body" idx="1"/>
          </p:nvPr>
        </p:nvSpPr>
        <p:spPr>
          <a:xfrm>
            <a:off x="-2487168" y="-42926"/>
            <a:ext cx="12192000" cy="6858000"/>
          </a:xfrm>
          <a:prstGeom prst="rect">
            <a:avLst/>
          </a:prstGeom>
          <a:gradFill>
            <a:gsLst>
              <a:gs pos="0">
                <a:srgbClr val="FFFFFF"/>
              </a:gs>
              <a:gs pos="71000">
                <a:srgbClr val="FFFFFF">
                  <a:alpha val="74901"/>
                </a:srgbClr>
              </a:gs>
              <a:gs pos="100000">
                <a:srgbClr val="FFFFFF">
                  <a:alpha val="0"/>
                </a:srgbClr>
              </a:gs>
            </a:gsLst>
            <a:lin ang="0" scaled="0"/>
          </a:gradFill>
          <a:ln>
            <a:noFill/>
          </a:ln>
        </p:spPr>
        <p:txBody>
          <a:bodyPr spcFirstLastPara="1" wrap="square" lIns="0" tIns="45700" rIns="0" bIns="45700" anchor="ctr" anchorCtr="0">
            <a:noAutofit/>
          </a:bodyPr>
          <a:lstStyle/>
          <a:p>
            <a:pPr marL="0" lvl="0" indent="0" algn="l" rtl="0">
              <a:lnSpc>
                <a:spcPct val="95000"/>
              </a:lnSpc>
              <a:spcBef>
                <a:spcPts val="0"/>
              </a:spcBef>
              <a:spcAft>
                <a:spcPts val="0"/>
              </a:spcAft>
              <a:buClr>
                <a:srgbClr val="FFFFFF"/>
              </a:buClr>
              <a:buSzPts val="2000"/>
              <a:buNone/>
            </a:pPr>
            <a:endParaRPr/>
          </a:p>
        </p:txBody>
      </p:sp>
      <p:sp>
        <p:nvSpPr>
          <p:cNvPr id="128" name="Google Shape;128;p14"/>
          <p:cNvSpPr txBox="1">
            <a:spLocks noGrp="1"/>
          </p:cNvSpPr>
          <p:nvPr>
            <p:ph type="body" idx="5"/>
          </p:nvPr>
        </p:nvSpPr>
        <p:spPr>
          <a:xfrm>
            <a:off x="353112" y="5795737"/>
            <a:ext cx="2186100" cy="667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lvl="0" indent="0" algn="l" rtl="0">
              <a:lnSpc>
                <a:spcPct val="95000"/>
              </a:lnSpc>
              <a:spcBef>
                <a:spcPts val="0"/>
              </a:spcBef>
              <a:spcAft>
                <a:spcPts val="0"/>
              </a:spcAft>
              <a:buClr>
                <a:schemeClr val="dk2"/>
              </a:buClr>
              <a:buSzPts val="2200"/>
              <a:buNone/>
            </a:pPr>
            <a:endParaRPr/>
          </a:p>
        </p:txBody>
      </p:sp>
      <p:sp>
        <p:nvSpPr>
          <p:cNvPr id="129" name="Google Shape;129;p14"/>
          <p:cNvSpPr txBox="1">
            <a:spLocks noGrp="1"/>
          </p:cNvSpPr>
          <p:nvPr>
            <p:ph type="sldNum" idx="4294967295"/>
          </p:nvPr>
        </p:nvSpPr>
        <p:spPr>
          <a:xfrm>
            <a:off x="11579225" y="6486525"/>
            <a:ext cx="612900" cy="365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30" name="Google Shape;130;p14"/>
          <p:cNvSpPr txBox="1">
            <a:spLocks noGrp="1"/>
          </p:cNvSpPr>
          <p:nvPr>
            <p:ph type="ftr" idx="4294967295"/>
          </p:nvPr>
        </p:nvSpPr>
        <p:spPr>
          <a:xfrm>
            <a:off x="6267450" y="6486525"/>
            <a:ext cx="5924700" cy="365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a:t>Confidential property of Optum. Do not distribute or reproduce without express permission from Optum.</a:t>
            </a:r>
            <a:endParaRPr/>
          </a:p>
        </p:txBody>
      </p:sp>
      <p:pic>
        <p:nvPicPr>
          <p:cNvPr id="131" name="Google Shape;131;p14"/>
          <p:cNvPicPr preferRelativeResize="0"/>
          <p:nvPr/>
        </p:nvPicPr>
        <p:blipFill>
          <a:blip r:embed="rId4">
            <a:alphaModFix/>
          </a:blip>
          <a:stretch>
            <a:fillRect/>
          </a:stretch>
        </p:blipFill>
        <p:spPr>
          <a:xfrm>
            <a:off x="1351439" y="381012"/>
            <a:ext cx="9260520" cy="5209075"/>
          </a:xfrm>
          <a:prstGeom prst="rect">
            <a:avLst/>
          </a:prstGeom>
          <a:noFill/>
          <a:ln>
            <a:noFill/>
          </a:ln>
        </p:spPr>
      </p:pic>
      <p:pic>
        <p:nvPicPr>
          <p:cNvPr id="132" name="Google Shape;132;p14"/>
          <p:cNvPicPr preferRelativeResize="0"/>
          <p:nvPr/>
        </p:nvPicPr>
        <p:blipFill>
          <a:blip r:embed="rId5">
            <a:alphaModFix/>
          </a:blip>
          <a:stretch>
            <a:fillRect/>
          </a:stretch>
        </p:blipFill>
        <p:spPr>
          <a:xfrm>
            <a:off x="10382250" y="5531947"/>
            <a:ext cx="1276650" cy="104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5"/>
          <p:cNvSpPr txBox="1">
            <a:spLocks noGrp="1"/>
          </p:cNvSpPr>
          <p:nvPr>
            <p:ph type="sldNum" idx="12"/>
          </p:nvPr>
        </p:nvSpPr>
        <p:spPr>
          <a:xfrm>
            <a:off x="11545627" y="6518148"/>
            <a:ext cx="343800" cy="1389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5</a:t>
            </a:fld>
            <a:endParaRPr/>
          </a:p>
        </p:txBody>
      </p:sp>
      <p:sp>
        <p:nvSpPr>
          <p:cNvPr id="138" name="Google Shape;138;p15"/>
          <p:cNvSpPr txBox="1">
            <a:spLocks noGrp="1"/>
          </p:cNvSpPr>
          <p:nvPr>
            <p:ph type="title"/>
          </p:nvPr>
        </p:nvSpPr>
        <p:spPr>
          <a:xfrm>
            <a:off x="546537" y="493986"/>
            <a:ext cx="11390700" cy="546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F26F16"/>
              </a:buClr>
              <a:buSzPts val="3000"/>
              <a:buFont typeface="Calibri"/>
              <a:buNone/>
            </a:pPr>
            <a:r>
              <a:rPr lang="en-US" sz="3000">
                <a:latin typeface="Calibri"/>
                <a:ea typeface="Calibri"/>
                <a:cs typeface="Calibri"/>
                <a:sym typeface="Calibri"/>
              </a:rPr>
              <a:t>PillPlan At a Glance</a:t>
            </a:r>
            <a:endParaRPr/>
          </a:p>
        </p:txBody>
      </p:sp>
      <p:sp>
        <p:nvSpPr>
          <p:cNvPr id="139" name="Google Shape;139;p15"/>
          <p:cNvSpPr txBox="1"/>
          <p:nvPr/>
        </p:nvSpPr>
        <p:spPr>
          <a:xfrm>
            <a:off x="602690" y="1267923"/>
            <a:ext cx="11278200" cy="470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4"/>
              </a:buClr>
              <a:buSzPts val="1600"/>
              <a:buFont typeface="Arial"/>
              <a:buNone/>
            </a:pPr>
            <a:endParaRPr/>
          </a:p>
        </p:txBody>
      </p:sp>
      <p:pic>
        <p:nvPicPr>
          <p:cNvPr id="140" name="Google Shape;140;p15"/>
          <p:cNvPicPr preferRelativeResize="0"/>
          <p:nvPr/>
        </p:nvPicPr>
        <p:blipFill>
          <a:blip r:embed="rId3">
            <a:alphaModFix/>
          </a:blip>
          <a:stretch>
            <a:fillRect/>
          </a:stretch>
        </p:blipFill>
        <p:spPr>
          <a:xfrm>
            <a:off x="163525" y="1176350"/>
            <a:ext cx="5970576" cy="3358460"/>
          </a:xfrm>
          <a:prstGeom prst="rect">
            <a:avLst/>
          </a:prstGeom>
          <a:noFill/>
          <a:ln>
            <a:noFill/>
          </a:ln>
        </p:spPr>
      </p:pic>
      <p:pic>
        <p:nvPicPr>
          <p:cNvPr id="141" name="Google Shape;141;p15"/>
          <p:cNvPicPr preferRelativeResize="0"/>
          <p:nvPr/>
        </p:nvPicPr>
        <p:blipFill>
          <a:blip r:embed="rId4">
            <a:alphaModFix/>
          </a:blip>
          <a:stretch>
            <a:fillRect/>
          </a:stretch>
        </p:blipFill>
        <p:spPr>
          <a:xfrm>
            <a:off x="6057900" y="3309600"/>
            <a:ext cx="5829302" cy="3278975"/>
          </a:xfrm>
          <a:prstGeom prst="rect">
            <a:avLst/>
          </a:prstGeom>
          <a:noFill/>
          <a:ln>
            <a:noFill/>
          </a:ln>
        </p:spPr>
      </p:pic>
      <p:sp>
        <p:nvSpPr>
          <p:cNvPr id="142" name="Google Shape;142;p15"/>
          <p:cNvSpPr txBox="1"/>
          <p:nvPr/>
        </p:nvSpPr>
        <p:spPr>
          <a:xfrm>
            <a:off x="2241613" y="1828800"/>
            <a:ext cx="1814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latin typeface="Calibri"/>
                <a:ea typeface="Calibri"/>
                <a:cs typeface="Calibri"/>
                <a:sym typeface="Calibri"/>
              </a:rPr>
              <a:t>I don’t usually like to take medicines….My mom mostly keeps track of it for me</a:t>
            </a:r>
            <a:endParaRPr sz="1500">
              <a:latin typeface="Calibri"/>
              <a:ea typeface="Calibri"/>
              <a:cs typeface="Calibri"/>
              <a:sym typeface="Calibri"/>
            </a:endParaRPr>
          </a:p>
        </p:txBody>
      </p:sp>
      <p:sp>
        <p:nvSpPr>
          <p:cNvPr id="143" name="Google Shape;143;p15"/>
          <p:cNvSpPr txBox="1"/>
          <p:nvPr/>
        </p:nvSpPr>
        <p:spPr>
          <a:xfrm>
            <a:off x="7093802" y="4279488"/>
            <a:ext cx="21648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latin typeface="Calibri"/>
                <a:ea typeface="Calibri"/>
                <a:cs typeface="Calibri"/>
                <a:sym typeface="Calibri"/>
              </a:rPr>
              <a:t>I am so busy I don’t remember taking my medicines on time...its very difficult for me to keep track</a:t>
            </a:r>
            <a:endParaRPr sz="1500">
              <a:latin typeface="Calibri"/>
              <a:ea typeface="Calibri"/>
              <a:cs typeface="Calibri"/>
              <a:sym typeface="Calibri"/>
            </a:endParaRPr>
          </a:p>
        </p:txBody>
      </p:sp>
      <p:sp>
        <p:nvSpPr>
          <p:cNvPr id="144" name="Google Shape;144;p15"/>
          <p:cNvSpPr txBox="1"/>
          <p:nvPr/>
        </p:nvSpPr>
        <p:spPr>
          <a:xfrm>
            <a:off x="6429675" y="1501125"/>
            <a:ext cx="53052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latin typeface="Calibri"/>
                <a:ea typeface="Calibri"/>
                <a:cs typeface="Calibri"/>
                <a:sym typeface="Calibri"/>
              </a:rPr>
              <a:t>PillPlan has </a:t>
            </a:r>
            <a:r>
              <a:rPr lang="en-US" sz="2100" b="1">
                <a:latin typeface="Calibri"/>
                <a:ea typeface="Calibri"/>
                <a:cs typeface="Calibri"/>
                <a:sym typeface="Calibri"/>
              </a:rPr>
              <a:t>Synced Care Partner </a:t>
            </a:r>
            <a:r>
              <a:rPr lang="en-US" sz="2100">
                <a:latin typeface="Calibri"/>
                <a:ea typeface="Calibri"/>
                <a:cs typeface="Calibri"/>
                <a:sym typeface="Calibri"/>
              </a:rPr>
              <a:t>so that your family member or health care provider can keep track of your medicines for you. </a:t>
            </a:r>
            <a:endParaRPr sz="2100">
              <a:latin typeface="Calibri"/>
              <a:ea typeface="Calibri"/>
              <a:cs typeface="Calibri"/>
              <a:sym typeface="Calibri"/>
            </a:endParaRPr>
          </a:p>
        </p:txBody>
      </p:sp>
      <p:sp>
        <p:nvSpPr>
          <p:cNvPr id="145" name="Google Shape;145;p15"/>
          <p:cNvSpPr txBox="1"/>
          <p:nvPr/>
        </p:nvSpPr>
        <p:spPr>
          <a:xfrm>
            <a:off x="419100" y="4670575"/>
            <a:ext cx="53052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Calibri"/>
                <a:ea typeface="Calibri"/>
                <a:cs typeface="Calibri"/>
                <a:sym typeface="Calibri"/>
              </a:rPr>
              <a:t>PillPlan has </a:t>
            </a:r>
            <a:r>
              <a:rPr lang="en-US" sz="2000" b="1">
                <a:latin typeface="Calibri"/>
                <a:ea typeface="Calibri"/>
                <a:cs typeface="Calibri"/>
                <a:sym typeface="Calibri"/>
              </a:rPr>
              <a:t>Medicine Reminder (sms and web) and Google Calendar Sync </a:t>
            </a:r>
            <a:r>
              <a:rPr lang="en-US" sz="2000">
                <a:latin typeface="Calibri"/>
                <a:ea typeface="Calibri"/>
                <a:cs typeface="Calibri"/>
                <a:sym typeface="Calibri"/>
              </a:rPr>
              <a:t>so that you are timely alerted for your medicine doses even when you are busy.</a:t>
            </a:r>
            <a:endParaRPr sz="2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1545627" y="6518148"/>
            <a:ext cx="343800" cy="1389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6</a:t>
            </a:fld>
            <a:endParaRPr/>
          </a:p>
        </p:txBody>
      </p:sp>
      <p:sp>
        <p:nvSpPr>
          <p:cNvPr id="151" name="Google Shape;151;p16"/>
          <p:cNvSpPr txBox="1">
            <a:spLocks noGrp="1"/>
          </p:cNvSpPr>
          <p:nvPr>
            <p:ph type="title"/>
          </p:nvPr>
        </p:nvSpPr>
        <p:spPr>
          <a:xfrm>
            <a:off x="546537" y="493986"/>
            <a:ext cx="11390700" cy="546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F26F16"/>
              </a:buClr>
              <a:buSzPts val="3000"/>
              <a:buFont typeface="Calibri"/>
              <a:buNone/>
            </a:pPr>
            <a:r>
              <a:rPr lang="en-US" sz="3000">
                <a:latin typeface="Calibri"/>
                <a:ea typeface="Calibri"/>
                <a:cs typeface="Calibri"/>
                <a:sym typeface="Calibri"/>
              </a:rPr>
              <a:t>PillPlan At a Glance</a:t>
            </a:r>
            <a:endParaRPr/>
          </a:p>
        </p:txBody>
      </p:sp>
      <p:sp>
        <p:nvSpPr>
          <p:cNvPr id="152" name="Google Shape;152;p16"/>
          <p:cNvSpPr txBox="1"/>
          <p:nvPr/>
        </p:nvSpPr>
        <p:spPr>
          <a:xfrm>
            <a:off x="602690" y="1267923"/>
            <a:ext cx="11278200" cy="470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4"/>
              </a:buClr>
              <a:buSzPts val="1600"/>
              <a:buFont typeface="Arial"/>
              <a:buNone/>
            </a:pPr>
            <a:endParaRPr/>
          </a:p>
        </p:txBody>
      </p:sp>
      <p:sp>
        <p:nvSpPr>
          <p:cNvPr id="153" name="Google Shape;153;p16"/>
          <p:cNvSpPr txBox="1"/>
          <p:nvPr/>
        </p:nvSpPr>
        <p:spPr>
          <a:xfrm>
            <a:off x="6429675" y="1501125"/>
            <a:ext cx="53052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latin typeface="Bookman Old Style"/>
                <a:ea typeface="Bookman Old Style"/>
                <a:cs typeface="Bookman Old Style"/>
                <a:sym typeface="Bookman Old Style"/>
              </a:rPr>
              <a:t>PillPlan has </a:t>
            </a:r>
            <a:r>
              <a:rPr lang="en-US" sz="2100" b="1">
                <a:latin typeface="Bookman Old Style"/>
                <a:ea typeface="Bookman Old Style"/>
                <a:cs typeface="Bookman Old Style"/>
                <a:sym typeface="Bookman Old Style"/>
              </a:rPr>
              <a:t>Volunteer Services and E-pharmacy </a:t>
            </a:r>
            <a:r>
              <a:rPr lang="en-US" sz="2100">
                <a:latin typeface="Bookman Old Style"/>
                <a:ea typeface="Bookman Old Style"/>
                <a:cs typeface="Bookman Old Style"/>
                <a:sym typeface="Bookman Old Style"/>
              </a:rPr>
              <a:t>for</a:t>
            </a:r>
            <a:r>
              <a:rPr lang="en-US" sz="2100" b="1">
                <a:latin typeface="Bookman Old Style"/>
                <a:ea typeface="Bookman Old Style"/>
                <a:cs typeface="Bookman Old Style"/>
                <a:sym typeface="Bookman Old Style"/>
              </a:rPr>
              <a:t> </a:t>
            </a:r>
            <a:r>
              <a:rPr lang="en-US" sz="1900">
                <a:solidFill>
                  <a:schemeClr val="dk1"/>
                </a:solidFill>
                <a:latin typeface="Bookman Old Style"/>
                <a:ea typeface="Bookman Old Style"/>
                <a:cs typeface="Bookman Old Style"/>
                <a:sym typeface="Bookman Old Style"/>
              </a:rPr>
              <a:t>old people and disabled are provided the option for </a:t>
            </a:r>
            <a:r>
              <a:rPr lang="en-US" sz="1900">
                <a:solidFill>
                  <a:schemeClr val="dk1"/>
                </a:solidFill>
                <a:highlight>
                  <a:srgbClr val="FFD966"/>
                </a:highlight>
                <a:latin typeface="Bookman Old Style"/>
                <a:ea typeface="Bookman Old Style"/>
                <a:cs typeface="Bookman Old Style"/>
                <a:sym typeface="Bookman Old Style"/>
              </a:rPr>
              <a:t>booking themselves  volunteer services.</a:t>
            </a:r>
            <a:endParaRPr sz="2100">
              <a:latin typeface="Bookman Old Style"/>
              <a:ea typeface="Bookman Old Style"/>
              <a:cs typeface="Bookman Old Style"/>
              <a:sym typeface="Bookman Old Style"/>
            </a:endParaRPr>
          </a:p>
        </p:txBody>
      </p:sp>
      <p:sp>
        <p:nvSpPr>
          <p:cNvPr id="154" name="Google Shape;154;p16"/>
          <p:cNvSpPr txBox="1"/>
          <p:nvPr/>
        </p:nvSpPr>
        <p:spPr>
          <a:xfrm>
            <a:off x="419100" y="4856300"/>
            <a:ext cx="5305200" cy="11937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1400"/>
              </a:spcBef>
              <a:spcAft>
                <a:spcPts val="0"/>
              </a:spcAft>
              <a:buNone/>
            </a:pPr>
            <a:r>
              <a:rPr lang="en-US" sz="2300">
                <a:solidFill>
                  <a:schemeClr val="dk1"/>
                </a:solidFill>
                <a:latin typeface="Bookman Old Style"/>
                <a:ea typeface="Bookman Old Style"/>
                <a:cs typeface="Bookman Old Style"/>
                <a:sym typeface="Bookman Old Style"/>
              </a:rPr>
              <a:t>Patients with lack of financial support are directed to find themselves a better </a:t>
            </a:r>
            <a:r>
              <a:rPr lang="en-US" sz="2300">
                <a:solidFill>
                  <a:schemeClr val="dk1"/>
                </a:solidFill>
                <a:highlight>
                  <a:srgbClr val="FFD966"/>
                </a:highlight>
                <a:latin typeface="Bookman Old Style"/>
                <a:ea typeface="Bookman Old Style"/>
                <a:cs typeface="Bookman Old Style"/>
                <a:sym typeface="Bookman Old Style"/>
              </a:rPr>
              <a:t>healthcare plan</a:t>
            </a:r>
            <a:endParaRPr sz="2400">
              <a:latin typeface="Bookman Old Style"/>
              <a:ea typeface="Bookman Old Style"/>
              <a:cs typeface="Bookman Old Style"/>
              <a:sym typeface="Bookman Old Style"/>
            </a:endParaRPr>
          </a:p>
        </p:txBody>
      </p:sp>
      <p:pic>
        <p:nvPicPr>
          <p:cNvPr id="155" name="Google Shape;155;p16"/>
          <p:cNvPicPr preferRelativeResize="0"/>
          <p:nvPr/>
        </p:nvPicPr>
        <p:blipFill>
          <a:blip r:embed="rId3">
            <a:alphaModFix/>
          </a:blip>
          <a:stretch>
            <a:fillRect/>
          </a:stretch>
        </p:blipFill>
        <p:spPr>
          <a:xfrm>
            <a:off x="157050" y="1216088"/>
            <a:ext cx="5829288" cy="3278975"/>
          </a:xfrm>
          <a:prstGeom prst="rect">
            <a:avLst/>
          </a:prstGeom>
          <a:noFill/>
          <a:ln>
            <a:noFill/>
          </a:ln>
        </p:spPr>
      </p:pic>
      <p:sp>
        <p:nvSpPr>
          <p:cNvPr id="156" name="Google Shape;156;p16"/>
          <p:cNvSpPr txBox="1"/>
          <p:nvPr/>
        </p:nvSpPr>
        <p:spPr>
          <a:xfrm>
            <a:off x="2765513" y="1738025"/>
            <a:ext cx="18144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latin typeface="Calibri"/>
                <a:ea typeface="Calibri"/>
                <a:cs typeface="Calibri"/>
                <a:sym typeface="Calibri"/>
              </a:rPr>
              <a:t>I am so old and weak that I cannot take my medicines myself or buy them from store..</a:t>
            </a:r>
            <a:endParaRPr sz="1500">
              <a:latin typeface="Calibri"/>
              <a:ea typeface="Calibri"/>
              <a:cs typeface="Calibri"/>
              <a:sym typeface="Calibri"/>
            </a:endParaRPr>
          </a:p>
        </p:txBody>
      </p:sp>
      <p:pic>
        <p:nvPicPr>
          <p:cNvPr id="157" name="Google Shape;157;p16"/>
          <p:cNvPicPr preferRelativeResize="0"/>
          <p:nvPr/>
        </p:nvPicPr>
        <p:blipFill>
          <a:blip r:embed="rId4">
            <a:alphaModFix/>
          </a:blip>
          <a:stretch>
            <a:fillRect/>
          </a:stretch>
        </p:blipFill>
        <p:spPr>
          <a:xfrm>
            <a:off x="5911603" y="3402962"/>
            <a:ext cx="6142296" cy="3455039"/>
          </a:xfrm>
          <a:prstGeom prst="rect">
            <a:avLst/>
          </a:prstGeom>
          <a:noFill/>
          <a:ln>
            <a:noFill/>
          </a:ln>
        </p:spPr>
      </p:pic>
      <p:sp>
        <p:nvSpPr>
          <p:cNvPr id="158" name="Google Shape;158;p16"/>
          <p:cNvSpPr txBox="1"/>
          <p:nvPr/>
        </p:nvSpPr>
        <p:spPr>
          <a:xfrm>
            <a:off x="7190077" y="4236463"/>
            <a:ext cx="21648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I am not financially strong enough to buy my medicines every month</a:t>
            </a:r>
            <a:endParaRPr sz="1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sldNum" idx="12"/>
          </p:nvPr>
        </p:nvSpPr>
        <p:spPr>
          <a:xfrm>
            <a:off x="11545627" y="6518148"/>
            <a:ext cx="343664" cy="138897"/>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7</a:t>
            </a:fld>
            <a:endParaRPr/>
          </a:p>
        </p:txBody>
      </p:sp>
      <p:sp>
        <p:nvSpPr>
          <p:cNvPr id="164" name="Google Shape;164;p17"/>
          <p:cNvSpPr txBox="1">
            <a:spLocks noGrp="1"/>
          </p:cNvSpPr>
          <p:nvPr>
            <p:ph type="title"/>
          </p:nvPr>
        </p:nvSpPr>
        <p:spPr>
          <a:xfrm>
            <a:off x="546537" y="493986"/>
            <a:ext cx="11390586" cy="546538"/>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F26F16"/>
              </a:buClr>
              <a:buSzPts val="3000"/>
              <a:buFont typeface="Calibri"/>
              <a:buNone/>
            </a:pPr>
            <a:r>
              <a:rPr lang="en-US" sz="3000">
                <a:latin typeface="Calibri"/>
                <a:ea typeface="Calibri"/>
                <a:cs typeface="Calibri"/>
                <a:sym typeface="Calibri"/>
              </a:rPr>
              <a:t>Impact of Medical Adherence</a:t>
            </a:r>
            <a:endParaRPr/>
          </a:p>
        </p:txBody>
      </p:sp>
      <p:sp>
        <p:nvSpPr>
          <p:cNvPr id="165" name="Google Shape;165;p17"/>
          <p:cNvSpPr txBox="1"/>
          <p:nvPr/>
        </p:nvSpPr>
        <p:spPr>
          <a:xfrm>
            <a:off x="602690" y="1267923"/>
            <a:ext cx="11278200" cy="470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4"/>
              </a:buClr>
              <a:buSzPts val="1600"/>
              <a:buFont typeface="Arial"/>
              <a:buNone/>
            </a:pPr>
            <a:endParaRPr/>
          </a:p>
        </p:txBody>
      </p:sp>
      <p:sp>
        <p:nvSpPr>
          <p:cNvPr id="166" name="Google Shape;166;p17"/>
          <p:cNvSpPr txBox="1"/>
          <p:nvPr/>
        </p:nvSpPr>
        <p:spPr>
          <a:xfrm>
            <a:off x="552725" y="1040525"/>
            <a:ext cx="11182200" cy="54180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rgbClr val="212121"/>
              </a:buClr>
              <a:buSzPts val="1700"/>
              <a:buFont typeface="Bookman Old Style"/>
              <a:buChar char="●"/>
            </a:pPr>
            <a:r>
              <a:rPr lang="en-US" sz="1700">
                <a:solidFill>
                  <a:srgbClr val="212121"/>
                </a:solidFill>
                <a:highlight>
                  <a:srgbClr val="FFFFFF"/>
                </a:highlight>
                <a:latin typeface="Bookman Old Style"/>
                <a:ea typeface="Bookman Old Style"/>
                <a:cs typeface="Bookman Old Style"/>
                <a:sym typeface="Bookman Old Style"/>
              </a:rPr>
              <a:t>Medication adherence plays an important role in disease management, especially for diabetes. </a:t>
            </a:r>
            <a:endParaRPr sz="1700">
              <a:solidFill>
                <a:srgbClr val="212121"/>
              </a:solidFill>
              <a:highlight>
                <a:srgbClr val="FFFFFF"/>
              </a:highlight>
              <a:latin typeface="Bookman Old Style"/>
              <a:ea typeface="Bookman Old Style"/>
              <a:cs typeface="Bookman Old Style"/>
              <a:sym typeface="Bookman Old Style"/>
            </a:endParaRPr>
          </a:p>
          <a:p>
            <a:pPr marL="457200" lvl="0" indent="-336550" algn="l" rtl="0">
              <a:spcBef>
                <a:spcPts val="0"/>
              </a:spcBef>
              <a:spcAft>
                <a:spcPts val="0"/>
              </a:spcAft>
              <a:buClr>
                <a:srgbClr val="212121"/>
              </a:buClr>
              <a:buSzPts val="1700"/>
              <a:buFont typeface="Bookman Old Style"/>
              <a:buChar char="●"/>
            </a:pPr>
            <a:r>
              <a:rPr lang="en-US" sz="1700">
                <a:solidFill>
                  <a:srgbClr val="212121"/>
                </a:solidFill>
                <a:highlight>
                  <a:srgbClr val="FFFFFF"/>
                </a:highlight>
                <a:latin typeface="Bookman Old Style"/>
                <a:ea typeface="Bookman Old Style"/>
                <a:cs typeface="Bookman Old Style"/>
                <a:sym typeface="Bookman Old Style"/>
              </a:rPr>
              <a:t>A total of 1 million diabetes mellitus patients were randomly selected from the National Health Insurance Research Database between January 1, 2000 and December 31, 2004. All records with missing values and those for participants under 18 years of age were then deleted. Because many patients had multiple clinical visit records, all records within the same calendar year were summarized into 1 single record for each person. This pre-processing resulted in 14,602 total patients with a combined 73,010 records over the course of 5 years. </a:t>
            </a:r>
            <a:endParaRPr sz="1700">
              <a:solidFill>
                <a:srgbClr val="212121"/>
              </a:solidFill>
              <a:highlight>
                <a:srgbClr val="FFFFFF"/>
              </a:highlight>
              <a:latin typeface="Bookman Old Style"/>
              <a:ea typeface="Bookman Old Style"/>
              <a:cs typeface="Bookman Old Style"/>
              <a:sym typeface="Bookman Old Style"/>
            </a:endParaRPr>
          </a:p>
          <a:p>
            <a:pPr marL="457200" lvl="0" indent="-336550" algn="l" rtl="0">
              <a:spcBef>
                <a:spcPts val="0"/>
              </a:spcBef>
              <a:spcAft>
                <a:spcPts val="0"/>
              </a:spcAft>
              <a:buClr>
                <a:srgbClr val="212121"/>
              </a:buClr>
              <a:buSzPts val="1700"/>
              <a:buFont typeface="Bookman Old Style"/>
              <a:buChar char="●"/>
            </a:pPr>
            <a:r>
              <a:rPr lang="en-US" sz="1700">
                <a:solidFill>
                  <a:srgbClr val="212121"/>
                </a:solidFill>
                <a:highlight>
                  <a:srgbClr val="FFFFFF"/>
                </a:highlight>
                <a:latin typeface="Bookman Old Style"/>
                <a:ea typeface="Bookman Old Style"/>
                <a:cs typeface="Bookman Old Style"/>
                <a:sym typeface="Bookman Old Style"/>
              </a:rPr>
              <a:t>The demographic characteristics examined for each patient include gender, age, residential area, and socioeconomic status.</a:t>
            </a:r>
            <a:endParaRPr sz="1700">
              <a:solidFill>
                <a:srgbClr val="212121"/>
              </a:solidFill>
              <a:highlight>
                <a:srgbClr val="FFFFFF"/>
              </a:highlight>
              <a:latin typeface="Bookman Old Style"/>
              <a:ea typeface="Bookman Old Style"/>
              <a:cs typeface="Bookman Old Style"/>
              <a:sym typeface="Bookman Old Style"/>
            </a:endParaRPr>
          </a:p>
          <a:p>
            <a:pPr marL="457200" lvl="0" indent="-336550" algn="l" rtl="0">
              <a:spcBef>
                <a:spcPts val="0"/>
              </a:spcBef>
              <a:spcAft>
                <a:spcPts val="0"/>
              </a:spcAft>
              <a:buClr>
                <a:srgbClr val="212121"/>
              </a:buClr>
              <a:buSzPts val="1700"/>
              <a:buFont typeface="Bookman Old Style"/>
              <a:buChar char="●"/>
            </a:pPr>
            <a:r>
              <a:rPr lang="en-US" sz="1700">
                <a:solidFill>
                  <a:srgbClr val="212121"/>
                </a:solidFill>
                <a:highlight>
                  <a:srgbClr val="FFFFFF"/>
                </a:highlight>
                <a:latin typeface="Bookman Old Style"/>
                <a:ea typeface="Bookman Old Style"/>
                <a:cs typeface="Bookman Old Style"/>
                <a:sym typeface="Bookman Old Style"/>
              </a:rPr>
              <a:t>Our analysis of how demographic variables impacted nonadherence revealed that elderly patients exhibited better overall medication adherence, but that male patients exhibited poorer medication adherence than female patients.</a:t>
            </a:r>
            <a:endParaRPr sz="1700">
              <a:solidFill>
                <a:srgbClr val="212121"/>
              </a:solidFill>
              <a:highlight>
                <a:srgbClr val="FFFFFF"/>
              </a:highlight>
              <a:latin typeface="Bookman Old Style"/>
              <a:ea typeface="Bookman Old Style"/>
              <a:cs typeface="Bookman Old Style"/>
              <a:sym typeface="Bookman Old Style"/>
            </a:endParaRPr>
          </a:p>
          <a:p>
            <a:pPr marL="457200" lvl="0" indent="-336550" algn="l" rtl="0">
              <a:spcBef>
                <a:spcPts val="0"/>
              </a:spcBef>
              <a:spcAft>
                <a:spcPts val="0"/>
              </a:spcAft>
              <a:buClr>
                <a:srgbClr val="212121"/>
              </a:buClr>
              <a:buSzPts val="1700"/>
              <a:buFont typeface="Bookman Old Style"/>
              <a:buChar char="●"/>
            </a:pPr>
            <a:r>
              <a:rPr lang="en-US" sz="1700">
                <a:solidFill>
                  <a:srgbClr val="212121"/>
                </a:solidFill>
                <a:highlight>
                  <a:srgbClr val="FFFFFF"/>
                </a:highlight>
                <a:latin typeface="Bookman Old Style"/>
                <a:ea typeface="Bookman Old Style"/>
                <a:cs typeface="Bookman Old Style"/>
                <a:sym typeface="Bookman Old Style"/>
              </a:rPr>
              <a:t>Next, our analysis of how nonadherence impacted health status revealed that patients who exhibited medication nonadherence had poorer health status than patients with proper medication adherence. </a:t>
            </a:r>
            <a:endParaRPr sz="1700">
              <a:solidFill>
                <a:srgbClr val="212121"/>
              </a:solidFill>
              <a:highlight>
                <a:srgbClr val="FFFFFF"/>
              </a:highlight>
              <a:latin typeface="Bookman Old Style"/>
              <a:ea typeface="Bookman Old Style"/>
              <a:cs typeface="Bookman Old Style"/>
              <a:sym typeface="Bookman Old Style"/>
            </a:endParaRPr>
          </a:p>
          <a:p>
            <a:pPr marL="457200" lvl="0" indent="-336550" algn="l" rtl="0">
              <a:spcBef>
                <a:spcPts val="0"/>
              </a:spcBef>
              <a:spcAft>
                <a:spcPts val="0"/>
              </a:spcAft>
              <a:buClr>
                <a:srgbClr val="212121"/>
              </a:buClr>
              <a:buSzPts val="1700"/>
              <a:buFont typeface="Bookman Old Style"/>
              <a:buChar char="●"/>
            </a:pPr>
            <a:r>
              <a:rPr lang="en-US" sz="1700">
                <a:solidFill>
                  <a:srgbClr val="212121"/>
                </a:solidFill>
                <a:highlight>
                  <a:srgbClr val="FFFFFF"/>
                </a:highlight>
                <a:latin typeface="Bookman Old Style"/>
                <a:ea typeface="Bookman Old Style"/>
                <a:cs typeface="Bookman Old Style"/>
                <a:sym typeface="Bookman Old Style"/>
              </a:rPr>
              <a:t>Finally, our analysis of how nonadherence impacted medical expenses revealed that patients who exhibited medication nonadherence incurred more medical expenses than those who exhibited proper medication adherence.</a:t>
            </a:r>
            <a:endParaRPr sz="1700">
              <a:solidFill>
                <a:srgbClr val="212121"/>
              </a:solidFill>
              <a:highlight>
                <a:srgbClr val="FFFFFF"/>
              </a:highlight>
              <a:latin typeface="Bookman Old Style"/>
              <a:ea typeface="Bookman Old Style"/>
              <a:cs typeface="Bookman Old Style"/>
              <a:sym typeface="Bookman Old Style"/>
            </a:endParaRPr>
          </a:p>
          <a:p>
            <a:pPr marL="457200" lvl="0" indent="-336550" algn="l" rtl="0">
              <a:spcBef>
                <a:spcPts val="0"/>
              </a:spcBef>
              <a:spcAft>
                <a:spcPts val="0"/>
              </a:spcAft>
              <a:buClr>
                <a:srgbClr val="212121"/>
              </a:buClr>
              <a:buSzPts val="1700"/>
              <a:buFont typeface="Bookman Old Style"/>
              <a:buChar char="●"/>
            </a:pPr>
            <a:r>
              <a:rPr lang="en-US" sz="1700">
                <a:solidFill>
                  <a:srgbClr val="212121"/>
                </a:solidFill>
                <a:highlight>
                  <a:srgbClr val="FFFFFF"/>
                </a:highlight>
                <a:latin typeface="Bookman Old Style"/>
                <a:ea typeface="Bookman Old Style"/>
                <a:cs typeface="Bookman Old Style"/>
                <a:sym typeface="Bookman Old Style"/>
              </a:rPr>
              <a:t>This indicates the need to improve patient attitudes toward medication adherence, which can have substantial effects both medically and economically.</a:t>
            </a:r>
            <a:endParaRPr sz="1900">
              <a:latin typeface="Bookman Old Style"/>
              <a:ea typeface="Bookman Old Style"/>
              <a:cs typeface="Bookman Old Style"/>
              <a:sym typeface="Bookman Old Styl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a:spLocks noGrp="1"/>
          </p:cNvSpPr>
          <p:nvPr>
            <p:ph type="sldNum" idx="12"/>
          </p:nvPr>
        </p:nvSpPr>
        <p:spPr>
          <a:xfrm>
            <a:off x="11545627" y="6518148"/>
            <a:ext cx="343800" cy="1389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8</a:t>
            </a:fld>
            <a:endParaRPr/>
          </a:p>
        </p:txBody>
      </p:sp>
      <p:sp>
        <p:nvSpPr>
          <p:cNvPr id="172" name="Google Shape;172;p18"/>
          <p:cNvSpPr txBox="1">
            <a:spLocks noGrp="1"/>
          </p:cNvSpPr>
          <p:nvPr>
            <p:ph type="title"/>
          </p:nvPr>
        </p:nvSpPr>
        <p:spPr>
          <a:xfrm>
            <a:off x="546537" y="493986"/>
            <a:ext cx="11390700" cy="546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F26F16"/>
              </a:buClr>
              <a:buSzPts val="3000"/>
              <a:buFont typeface="Calibri"/>
              <a:buNone/>
            </a:pPr>
            <a:r>
              <a:rPr lang="en-US" sz="3000">
                <a:latin typeface="Calibri"/>
                <a:ea typeface="Calibri"/>
                <a:cs typeface="Calibri"/>
                <a:sym typeface="Calibri"/>
              </a:rPr>
              <a:t>Architecture</a:t>
            </a:r>
            <a:endParaRPr/>
          </a:p>
        </p:txBody>
      </p:sp>
      <p:sp>
        <p:nvSpPr>
          <p:cNvPr id="173" name="Google Shape;173;p18"/>
          <p:cNvSpPr txBox="1"/>
          <p:nvPr/>
        </p:nvSpPr>
        <p:spPr>
          <a:xfrm>
            <a:off x="602690" y="1267923"/>
            <a:ext cx="11278200" cy="470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4"/>
              </a:buClr>
              <a:buSzPts val="1600"/>
              <a:buFont typeface="Arial"/>
              <a:buNone/>
            </a:pPr>
            <a:endParaRPr/>
          </a:p>
        </p:txBody>
      </p:sp>
      <p:pic>
        <p:nvPicPr>
          <p:cNvPr id="174" name="Google Shape;174;p18"/>
          <p:cNvPicPr preferRelativeResize="0"/>
          <p:nvPr/>
        </p:nvPicPr>
        <p:blipFill rotWithShape="1">
          <a:blip r:embed="rId3">
            <a:alphaModFix/>
          </a:blip>
          <a:srcRect l="17416"/>
          <a:stretch/>
        </p:blipFill>
        <p:spPr>
          <a:xfrm>
            <a:off x="2787600" y="1104900"/>
            <a:ext cx="8773599" cy="5788850"/>
          </a:xfrm>
          <a:prstGeom prst="rect">
            <a:avLst/>
          </a:prstGeom>
          <a:noFill/>
          <a:ln>
            <a:noFill/>
          </a:ln>
        </p:spPr>
      </p:pic>
      <p:pic>
        <p:nvPicPr>
          <p:cNvPr id="175" name="Google Shape;175;p18"/>
          <p:cNvPicPr preferRelativeResize="0"/>
          <p:nvPr/>
        </p:nvPicPr>
        <p:blipFill>
          <a:blip r:embed="rId4">
            <a:alphaModFix/>
          </a:blip>
          <a:stretch>
            <a:fillRect/>
          </a:stretch>
        </p:blipFill>
        <p:spPr>
          <a:xfrm>
            <a:off x="6267479" y="1267929"/>
            <a:ext cx="1493125" cy="876125"/>
          </a:xfrm>
          <a:prstGeom prst="rect">
            <a:avLst/>
          </a:prstGeom>
          <a:noFill/>
          <a:ln>
            <a:noFill/>
          </a:ln>
        </p:spPr>
      </p:pic>
      <p:pic>
        <p:nvPicPr>
          <p:cNvPr id="176" name="Google Shape;176;p18"/>
          <p:cNvPicPr preferRelativeResize="0"/>
          <p:nvPr/>
        </p:nvPicPr>
        <p:blipFill>
          <a:blip r:embed="rId5">
            <a:alphaModFix/>
          </a:blip>
          <a:stretch>
            <a:fillRect/>
          </a:stretch>
        </p:blipFill>
        <p:spPr>
          <a:xfrm>
            <a:off x="6338650" y="1432683"/>
            <a:ext cx="1152750" cy="546600"/>
          </a:xfrm>
          <a:prstGeom prst="rect">
            <a:avLst/>
          </a:prstGeom>
          <a:noFill/>
          <a:ln>
            <a:noFill/>
          </a:ln>
        </p:spPr>
      </p:pic>
      <p:pic>
        <p:nvPicPr>
          <p:cNvPr id="177" name="Google Shape;177;p18"/>
          <p:cNvPicPr preferRelativeResize="0"/>
          <p:nvPr/>
        </p:nvPicPr>
        <p:blipFill>
          <a:blip r:embed="rId6">
            <a:alphaModFix/>
          </a:blip>
          <a:stretch>
            <a:fillRect/>
          </a:stretch>
        </p:blipFill>
        <p:spPr>
          <a:xfrm>
            <a:off x="6547575" y="4595800"/>
            <a:ext cx="769500" cy="720075"/>
          </a:xfrm>
          <a:prstGeom prst="rect">
            <a:avLst/>
          </a:prstGeom>
          <a:noFill/>
          <a:ln>
            <a:noFill/>
          </a:ln>
        </p:spPr>
      </p:pic>
      <p:pic>
        <p:nvPicPr>
          <p:cNvPr id="178" name="Google Shape;178;p18"/>
          <p:cNvPicPr preferRelativeResize="0"/>
          <p:nvPr/>
        </p:nvPicPr>
        <p:blipFill>
          <a:blip r:embed="rId7">
            <a:alphaModFix/>
          </a:blip>
          <a:stretch>
            <a:fillRect/>
          </a:stretch>
        </p:blipFill>
        <p:spPr>
          <a:xfrm>
            <a:off x="6531100" y="4633875"/>
            <a:ext cx="819890" cy="546600"/>
          </a:xfrm>
          <a:prstGeom prst="rect">
            <a:avLst/>
          </a:prstGeom>
          <a:noFill/>
          <a:ln>
            <a:noFill/>
          </a:ln>
        </p:spPr>
      </p:pic>
      <p:pic>
        <p:nvPicPr>
          <p:cNvPr id="179" name="Google Shape;179;p18"/>
          <p:cNvPicPr preferRelativeResize="0"/>
          <p:nvPr/>
        </p:nvPicPr>
        <p:blipFill>
          <a:blip r:embed="rId8">
            <a:alphaModFix/>
          </a:blip>
          <a:stretch>
            <a:fillRect/>
          </a:stretch>
        </p:blipFill>
        <p:spPr>
          <a:xfrm>
            <a:off x="6604101" y="3588150"/>
            <a:ext cx="878164" cy="720075"/>
          </a:xfrm>
          <a:prstGeom prst="rect">
            <a:avLst/>
          </a:prstGeom>
          <a:noFill/>
          <a:ln>
            <a:noFill/>
          </a:ln>
        </p:spPr>
      </p:pic>
      <p:pic>
        <p:nvPicPr>
          <p:cNvPr id="180" name="Google Shape;180;p18"/>
          <p:cNvPicPr preferRelativeResize="0"/>
          <p:nvPr/>
        </p:nvPicPr>
        <p:blipFill>
          <a:blip r:embed="rId9">
            <a:alphaModFix/>
          </a:blip>
          <a:stretch>
            <a:fillRect/>
          </a:stretch>
        </p:blipFill>
        <p:spPr>
          <a:xfrm>
            <a:off x="9320290" y="1432675"/>
            <a:ext cx="2058000" cy="1654900"/>
          </a:xfrm>
          <a:prstGeom prst="rect">
            <a:avLst/>
          </a:prstGeom>
          <a:noFill/>
          <a:ln>
            <a:noFill/>
          </a:ln>
        </p:spPr>
      </p:pic>
      <p:pic>
        <p:nvPicPr>
          <p:cNvPr id="181" name="Google Shape;181;p18"/>
          <p:cNvPicPr preferRelativeResize="0"/>
          <p:nvPr/>
        </p:nvPicPr>
        <p:blipFill>
          <a:blip r:embed="rId9">
            <a:alphaModFix/>
          </a:blip>
          <a:stretch>
            <a:fillRect/>
          </a:stretch>
        </p:blipFill>
        <p:spPr>
          <a:xfrm>
            <a:off x="9320290" y="1965375"/>
            <a:ext cx="2058000" cy="1654900"/>
          </a:xfrm>
          <a:prstGeom prst="rect">
            <a:avLst/>
          </a:prstGeom>
          <a:noFill/>
          <a:ln>
            <a:noFill/>
          </a:ln>
        </p:spPr>
      </p:pic>
      <p:pic>
        <p:nvPicPr>
          <p:cNvPr id="182" name="Google Shape;182;p18"/>
          <p:cNvPicPr preferRelativeResize="0"/>
          <p:nvPr/>
        </p:nvPicPr>
        <p:blipFill>
          <a:blip r:embed="rId10">
            <a:alphaModFix/>
          </a:blip>
          <a:stretch>
            <a:fillRect/>
          </a:stretch>
        </p:blipFill>
        <p:spPr>
          <a:xfrm>
            <a:off x="3586000" y="4864850"/>
            <a:ext cx="769500" cy="883170"/>
          </a:xfrm>
          <a:prstGeom prst="rect">
            <a:avLst/>
          </a:prstGeom>
          <a:noFill/>
          <a:ln>
            <a:noFill/>
          </a:ln>
        </p:spPr>
      </p:pic>
      <p:pic>
        <p:nvPicPr>
          <p:cNvPr id="183" name="Google Shape;183;p18"/>
          <p:cNvPicPr preferRelativeResize="0"/>
          <p:nvPr/>
        </p:nvPicPr>
        <p:blipFill>
          <a:blip r:embed="rId11">
            <a:alphaModFix/>
          </a:blip>
          <a:stretch>
            <a:fillRect/>
          </a:stretch>
        </p:blipFill>
        <p:spPr>
          <a:xfrm>
            <a:off x="9320297" y="1555275"/>
            <a:ext cx="878175" cy="1056666"/>
          </a:xfrm>
          <a:prstGeom prst="rect">
            <a:avLst/>
          </a:prstGeom>
          <a:noFill/>
          <a:ln>
            <a:noFill/>
          </a:ln>
        </p:spPr>
      </p:pic>
      <p:pic>
        <p:nvPicPr>
          <p:cNvPr id="184" name="Google Shape;184;p18"/>
          <p:cNvPicPr preferRelativeResize="0"/>
          <p:nvPr/>
        </p:nvPicPr>
        <p:blipFill>
          <a:blip r:embed="rId12">
            <a:alphaModFix/>
          </a:blip>
          <a:stretch>
            <a:fillRect/>
          </a:stretch>
        </p:blipFill>
        <p:spPr>
          <a:xfrm>
            <a:off x="10198475" y="1965375"/>
            <a:ext cx="819900" cy="813781"/>
          </a:xfrm>
          <a:prstGeom prst="rect">
            <a:avLst/>
          </a:prstGeom>
          <a:noFill/>
          <a:ln>
            <a:noFill/>
          </a:ln>
        </p:spPr>
      </p:pic>
      <p:sp>
        <p:nvSpPr>
          <p:cNvPr id="185" name="Google Shape;185;p18"/>
          <p:cNvSpPr txBox="1"/>
          <p:nvPr/>
        </p:nvSpPr>
        <p:spPr>
          <a:xfrm>
            <a:off x="3394300" y="5748025"/>
            <a:ext cx="11529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Calibri"/>
                <a:ea typeface="Calibri"/>
                <a:cs typeface="Calibri"/>
                <a:sym typeface="Calibri"/>
              </a:rPr>
              <a:t>gamification rewards and points</a:t>
            </a:r>
            <a:endParaRPr sz="1100">
              <a:latin typeface="Calibri"/>
              <a:ea typeface="Calibri"/>
              <a:cs typeface="Calibri"/>
              <a:sym typeface="Calibri"/>
            </a:endParaRPr>
          </a:p>
        </p:txBody>
      </p:sp>
      <p:sp>
        <p:nvSpPr>
          <p:cNvPr id="186" name="Google Shape;186;p18"/>
          <p:cNvSpPr txBox="1"/>
          <p:nvPr/>
        </p:nvSpPr>
        <p:spPr>
          <a:xfrm>
            <a:off x="9165778" y="2567100"/>
            <a:ext cx="14931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Calibri"/>
                <a:ea typeface="Calibri"/>
                <a:cs typeface="Calibri"/>
                <a:sym typeface="Calibri"/>
              </a:rPr>
              <a:t>personalization for intentional and unintentional adherence</a:t>
            </a:r>
            <a:endParaRPr sz="1100">
              <a:latin typeface="Calibri"/>
              <a:ea typeface="Calibri"/>
              <a:cs typeface="Calibri"/>
              <a:sym typeface="Calibri"/>
            </a:endParaRPr>
          </a:p>
        </p:txBody>
      </p:sp>
      <p:pic>
        <p:nvPicPr>
          <p:cNvPr id="187" name="Google Shape;187;p18"/>
          <p:cNvPicPr preferRelativeResize="0"/>
          <p:nvPr/>
        </p:nvPicPr>
        <p:blipFill>
          <a:blip r:embed="rId13">
            <a:alphaModFix/>
          </a:blip>
          <a:stretch>
            <a:fillRect/>
          </a:stretch>
        </p:blipFill>
        <p:spPr>
          <a:xfrm>
            <a:off x="8258825" y="5502434"/>
            <a:ext cx="769500" cy="806119"/>
          </a:xfrm>
          <a:prstGeom prst="rect">
            <a:avLst/>
          </a:prstGeom>
          <a:noFill/>
          <a:ln>
            <a:noFill/>
          </a:ln>
        </p:spPr>
      </p:pic>
      <p:pic>
        <p:nvPicPr>
          <p:cNvPr id="188" name="Google Shape;188;p18"/>
          <p:cNvPicPr preferRelativeResize="0"/>
          <p:nvPr/>
        </p:nvPicPr>
        <p:blipFill>
          <a:blip r:embed="rId14">
            <a:alphaModFix/>
          </a:blip>
          <a:stretch>
            <a:fillRect/>
          </a:stretch>
        </p:blipFill>
        <p:spPr>
          <a:xfrm>
            <a:off x="10260763" y="1518509"/>
            <a:ext cx="695325" cy="374932"/>
          </a:xfrm>
          <a:prstGeom prst="rect">
            <a:avLst/>
          </a:prstGeom>
          <a:noFill/>
          <a:ln>
            <a:noFill/>
          </a:ln>
        </p:spPr>
      </p:pic>
      <p:pic>
        <p:nvPicPr>
          <p:cNvPr id="189" name="Google Shape;189;p18"/>
          <p:cNvPicPr preferRelativeResize="0"/>
          <p:nvPr/>
        </p:nvPicPr>
        <p:blipFill>
          <a:blip r:embed="rId15">
            <a:alphaModFix/>
          </a:blip>
          <a:stretch>
            <a:fillRect/>
          </a:stretch>
        </p:blipFill>
        <p:spPr>
          <a:xfrm>
            <a:off x="630800" y="2611950"/>
            <a:ext cx="1864823" cy="2890475"/>
          </a:xfrm>
          <a:prstGeom prst="rect">
            <a:avLst/>
          </a:prstGeom>
          <a:noFill/>
          <a:ln>
            <a:noFill/>
          </a:ln>
        </p:spPr>
      </p:pic>
      <p:pic>
        <p:nvPicPr>
          <p:cNvPr id="1026" name="Picture 2" descr="An Introduction to Optical Character Recognition for Beginners | by Renu  Khandelwal | Towards Data Scienc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99522" y="1312308"/>
            <a:ext cx="901981" cy="53939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17"/>
          <a:stretch>
            <a:fillRect/>
          </a:stretch>
        </p:blipFill>
        <p:spPr>
          <a:xfrm>
            <a:off x="8314894" y="1851699"/>
            <a:ext cx="323895" cy="857370"/>
          </a:xfrm>
          <a:prstGeom prst="rect">
            <a:avLst/>
          </a:prstGeom>
        </p:spPr>
      </p:pic>
      <p:sp>
        <p:nvSpPr>
          <p:cNvPr id="3" name="TextBox 2"/>
          <p:cNvSpPr txBox="1"/>
          <p:nvPr/>
        </p:nvSpPr>
        <p:spPr>
          <a:xfrm>
            <a:off x="8751256" y="1263398"/>
            <a:ext cx="1326598" cy="338554"/>
          </a:xfrm>
          <a:prstGeom prst="rect">
            <a:avLst/>
          </a:prstGeom>
          <a:noFill/>
        </p:spPr>
        <p:txBody>
          <a:bodyPr wrap="square" rtlCol="0">
            <a:spAutoFit/>
          </a:bodyPr>
          <a:lstStyle/>
          <a:p>
            <a:r>
              <a:rPr lang="en-IN" sz="800" dirty="0" smtClean="0"/>
              <a:t>Food allergy checker from food label photo</a:t>
            </a:r>
            <a:endParaRPr lang="en-IN" sz="800" dirty="0"/>
          </a:p>
        </p:txBody>
      </p:sp>
      <p:pic>
        <p:nvPicPr>
          <p:cNvPr id="1028" name="Picture 4" descr="Maps | Google Blo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flipH="1">
            <a:off x="10850745" y="1965360"/>
            <a:ext cx="494400" cy="49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9"/>
          <p:cNvSpPr txBox="1">
            <a:spLocks noGrp="1"/>
          </p:cNvSpPr>
          <p:nvPr>
            <p:ph type="sldNum" idx="12"/>
          </p:nvPr>
        </p:nvSpPr>
        <p:spPr>
          <a:xfrm>
            <a:off x="11545627" y="6518148"/>
            <a:ext cx="343800" cy="1389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9</a:t>
            </a:fld>
            <a:endParaRPr/>
          </a:p>
        </p:txBody>
      </p:sp>
      <p:sp>
        <p:nvSpPr>
          <p:cNvPr id="195" name="Google Shape;195;p19"/>
          <p:cNvSpPr txBox="1">
            <a:spLocks noGrp="1"/>
          </p:cNvSpPr>
          <p:nvPr>
            <p:ph type="title"/>
          </p:nvPr>
        </p:nvSpPr>
        <p:spPr>
          <a:xfrm>
            <a:off x="546537" y="493986"/>
            <a:ext cx="11390700" cy="546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F26F16"/>
              </a:buClr>
              <a:buSzPts val="3000"/>
              <a:buFont typeface="Calibri"/>
              <a:buNone/>
            </a:pPr>
            <a:r>
              <a:rPr lang="en-US" sz="3000">
                <a:latin typeface="Calibri"/>
                <a:ea typeface="Calibri"/>
                <a:cs typeface="Calibri"/>
                <a:sym typeface="Calibri"/>
              </a:rPr>
              <a:t>WHAT MAKES PILL PLAN DIFFERENT ? (USP)</a:t>
            </a:r>
            <a:endParaRPr/>
          </a:p>
        </p:txBody>
      </p:sp>
      <p:sp>
        <p:nvSpPr>
          <p:cNvPr id="196" name="Google Shape;196;p19"/>
          <p:cNvSpPr txBox="1"/>
          <p:nvPr/>
        </p:nvSpPr>
        <p:spPr>
          <a:xfrm>
            <a:off x="602700" y="1267944"/>
            <a:ext cx="11278200" cy="4976100"/>
          </a:xfrm>
          <a:prstGeom prst="rect">
            <a:avLst/>
          </a:prstGeom>
          <a:noFill/>
          <a:ln>
            <a:noFill/>
          </a:ln>
        </p:spPr>
        <p:txBody>
          <a:bodyPr spcFirstLastPara="1" wrap="square" lIns="91425" tIns="45700" rIns="91425" bIns="45700" anchor="t" anchorCtr="0">
            <a:noAutofit/>
          </a:bodyPr>
          <a:lstStyle/>
          <a:p>
            <a:pPr marL="457200" marR="0" lvl="0" indent="-349250" algn="l" rtl="0">
              <a:lnSpc>
                <a:spcPct val="100000"/>
              </a:lnSpc>
              <a:spcBef>
                <a:spcPts val="0"/>
              </a:spcBef>
              <a:spcAft>
                <a:spcPts val="0"/>
              </a:spcAft>
              <a:buClr>
                <a:srgbClr val="212121"/>
              </a:buClr>
              <a:buSzPts val="1900"/>
              <a:buFont typeface="Bookman Old Style"/>
              <a:buChar char="❖"/>
            </a:pPr>
            <a:r>
              <a:rPr lang="en-US" sz="1900" b="1">
                <a:solidFill>
                  <a:srgbClr val="212121"/>
                </a:solidFill>
                <a:latin typeface="Bookman Old Style"/>
                <a:ea typeface="Bookman Old Style"/>
                <a:cs typeface="Bookman Old Style"/>
                <a:sym typeface="Bookman Old Style"/>
              </a:rPr>
              <a:t>GAMIFICATION FOR USER ENGAGEMENT AND KNOWLEDGE IMPARTMENT</a:t>
            </a:r>
            <a:endParaRPr sz="1900" b="1">
              <a:solidFill>
                <a:srgbClr val="212121"/>
              </a:solidFill>
              <a:latin typeface="Bookman Old Style"/>
              <a:ea typeface="Bookman Old Style"/>
              <a:cs typeface="Bookman Old Style"/>
              <a:sym typeface="Bookman Old Style"/>
            </a:endParaRPr>
          </a:p>
          <a:p>
            <a:pPr marL="457200" marR="0" lvl="0" indent="0" algn="l" rtl="0">
              <a:lnSpc>
                <a:spcPct val="100000"/>
              </a:lnSpc>
              <a:spcBef>
                <a:spcPts val="0"/>
              </a:spcBef>
              <a:spcAft>
                <a:spcPts val="0"/>
              </a:spcAft>
              <a:buNone/>
            </a:pPr>
            <a:endParaRPr sz="1900" b="1">
              <a:solidFill>
                <a:srgbClr val="212121"/>
              </a:solidFill>
              <a:latin typeface="Bookman Old Style"/>
              <a:ea typeface="Bookman Old Style"/>
              <a:cs typeface="Bookman Old Style"/>
              <a:sym typeface="Bookman Old Style"/>
            </a:endParaRPr>
          </a:p>
          <a:p>
            <a:pPr marL="457200" marR="0" lvl="0" indent="-349250" algn="l" rtl="0">
              <a:lnSpc>
                <a:spcPct val="100000"/>
              </a:lnSpc>
              <a:spcBef>
                <a:spcPts val="0"/>
              </a:spcBef>
              <a:spcAft>
                <a:spcPts val="0"/>
              </a:spcAft>
              <a:buClr>
                <a:srgbClr val="212121"/>
              </a:buClr>
              <a:buSzPts val="1900"/>
              <a:buFont typeface="Bookman Old Style"/>
              <a:buChar char="❖"/>
            </a:pPr>
            <a:r>
              <a:rPr lang="en-US" sz="1900" b="1">
                <a:solidFill>
                  <a:srgbClr val="212121"/>
                </a:solidFill>
                <a:latin typeface="Bookman Old Style"/>
                <a:ea typeface="Bookman Old Style"/>
                <a:cs typeface="Bookman Old Style"/>
                <a:sym typeface="Bookman Old Style"/>
              </a:rPr>
              <a:t>DRUG-FOOD/INTERACTION FOR POSSIBLE DRUGS TAKEN BY THE USER</a:t>
            </a:r>
            <a:endParaRPr sz="1900" b="1">
              <a:solidFill>
                <a:srgbClr val="212121"/>
              </a:solidFill>
              <a:latin typeface="Bookman Old Style"/>
              <a:ea typeface="Bookman Old Style"/>
              <a:cs typeface="Bookman Old Style"/>
              <a:sym typeface="Bookman Old Style"/>
            </a:endParaRPr>
          </a:p>
          <a:p>
            <a:pPr marL="457200" marR="0" lvl="0" indent="0" algn="l" rtl="0">
              <a:lnSpc>
                <a:spcPct val="100000"/>
              </a:lnSpc>
              <a:spcBef>
                <a:spcPts val="0"/>
              </a:spcBef>
              <a:spcAft>
                <a:spcPts val="0"/>
              </a:spcAft>
              <a:buNone/>
            </a:pPr>
            <a:endParaRPr sz="1900" b="1">
              <a:solidFill>
                <a:srgbClr val="212121"/>
              </a:solidFill>
              <a:latin typeface="Bookman Old Style"/>
              <a:ea typeface="Bookman Old Style"/>
              <a:cs typeface="Bookman Old Style"/>
              <a:sym typeface="Bookman Old Style"/>
            </a:endParaRPr>
          </a:p>
          <a:p>
            <a:pPr marL="457200" marR="0" lvl="0" indent="-349250" algn="l" rtl="0">
              <a:lnSpc>
                <a:spcPct val="100000"/>
              </a:lnSpc>
              <a:spcBef>
                <a:spcPts val="0"/>
              </a:spcBef>
              <a:spcAft>
                <a:spcPts val="0"/>
              </a:spcAft>
              <a:buClr>
                <a:srgbClr val="212121"/>
              </a:buClr>
              <a:buSzPts val="1900"/>
              <a:buFont typeface="Bookman Old Style"/>
              <a:buChar char="❖"/>
            </a:pPr>
            <a:r>
              <a:rPr lang="en-US" sz="1900" b="1">
                <a:solidFill>
                  <a:srgbClr val="212121"/>
                </a:solidFill>
                <a:latin typeface="Bookman Old Style"/>
                <a:ea typeface="Bookman Old Style"/>
                <a:cs typeface="Bookman Old Style"/>
                <a:sym typeface="Bookman Old Style"/>
              </a:rPr>
              <a:t>SMS ALERTS/SYNC WITH GOOGLE CALENDAR FOR DAILY PILL REMINDER AND ADHERENCE</a:t>
            </a:r>
            <a:endParaRPr sz="1900" b="1">
              <a:solidFill>
                <a:srgbClr val="212121"/>
              </a:solidFill>
              <a:latin typeface="Bookman Old Style"/>
              <a:ea typeface="Bookman Old Style"/>
              <a:cs typeface="Bookman Old Style"/>
              <a:sym typeface="Bookman Old Style"/>
            </a:endParaRPr>
          </a:p>
          <a:p>
            <a:pPr marL="457200" marR="0" lvl="0" indent="0" algn="l" rtl="0">
              <a:lnSpc>
                <a:spcPct val="100000"/>
              </a:lnSpc>
              <a:spcBef>
                <a:spcPts val="0"/>
              </a:spcBef>
              <a:spcAft>
                <a:spcPts val="0"/>
              </a:spcAft>
              <a:buNone/>
            </a:pPr>
            <a:endParaRPr sz="1900" b="1">
              <a:solidFill>
                <a:srgbClr val="212121"/>
              </a:solidFill>
              <a:latin typeface="Bookman Old Style"/>
              <a:ea typeface="Bookman Old Style"/>
              <a:cs typeface="Bookman Old Style"/>
              <a:sym typeface="Bookman Old Style"/>
            </a:endParaRPr>
          </a:p>
          <a:p>
            <a:pPr marL="457200" marR="0" lvl="0" indent="-349250" algn="l" rtl="0">
              <a:lnSpc>
                <a:spcPct val="100000"/>
              </a:lnSpc>
              <a:spcBef>
                <a:spcPts val="0"/>
              </a:spcBef>
              <a:spcAft>
                <a:spcPts val="0"/>
              </a:spcAft>
              <a:buClr>
                <a:srgbClr val="212121"/>
              </a:buClr>
              <a:buSzPts val="1900"/>
              <a:buFont typeface="Bookman Old Style"/>
              <a:buChar char="❖"/>
            </a:pPr>
            <a:r>
              <a:rPr lang="en-US" sz="1900" b="1">
                <a:solidFill>
                  <a:srgbClr val="212121"/>
                </a:solidFill>
                <a:latin typeface="Bookman Old Style"/>
                <a:ea typeface="Bookman Old Style"/>
                <a:cs typeface="Bookman Old Style"/>
                <a:sym typeface="Bookman Old Style"/>
              </a:rPr>
              <a:t>MACHINE LEARNING BASED PERSONALIZATION FOR PREDICTING THE TYPE OF USER ADHERENCE</a:t>
            </a:r>
            <a:endParaRPr sz="1900" b="1">
              <a:solidFill>
                <a:srgbClr val="212121"/>
              </a:solidFill>
              <a:latin typeface="Bookman Old Style"/>
              <a:ea typeface="Bookman Old Style"/>
              <a:cs typeface="Bookman Old Style"/>
              <a:sym typeface="Bookman Old Style"/>
            </a:endParaRPr>
          </a:p>
          <a:p>
            <a:pPr marL="457200" marR="0" lvl="0" indent="0" algn="l" rtl="0">
              <a:lnSpc>
                <a:spcPct val="100000"/>
              </a:lnSpc>
              <a:spcBef>
                <a:spcPts val="0"/>
              </a:spcBef>
              <a:spcAft>
                <a:spcPts val="0"/>
              </a:spcAft>
              <a:buNone/>
            </a:pPr>
            <a:endParaRPr sz="1900" b="1">
              <a:solidFill>
                <a:srgbClr val="212121"/>
              </a:solidFill>
              <a:latin typeface="Bookman Old Style"/>
              <a:ea typeface="Bookman Old Style"/>
              <a:cs typeface="Bookman Old Style"/>
              <a:sym typeface="Bookman Old Style"/>
            </a:endParaRPr>
          </a:p>
          <a:p>
            <a:pPr marL="457200" marR="0" lvl="0" indent="-349250" algn="l" rtl="0">
              <a:lnSpc>
                <a:spcPct val="100000"/>
              </a:lnSpc>
              <a:spcBef>
                <a:spcPts val="0"/>
              </a:spcBef>
              <a:spcAft>
                <a:spcPts val="0"/>
              </a:spcAft>
              <a:buClr>
                <a:srgbClr val="212121"/>
              </a:buClr>
              <a:buSzPts val="1900"/>
              <a:buFont typeface="Bookman Old Style"/>
              <a:buChar char="❖"/>
            </a:pPr>
            <a:r>
              <a:rPr lang="en-US" sz="1900" b="1">
                <a:solidFill>
                  <a:srgbClr val="212121"/>
                </a:solidFill>
                <a:latin typeface="Bookman Old Style"/>
                <a:ea typeface="Bookman Old Style"/>
                <a:cs typeface="Bookman Old Style"/>
                <a:sym typeface="Bookman Old Style"/>
              </a:rPr>
              <a:t>FINANCIAL AID THROUGH SUBSTITUTE MEDICATIONS</a:t>
            </a:r>
            <a:endParaRPr sz="1900" b="1">
              <a:solidFill>
                <a:srgbClr val="212121"/>
              </a:solidFill>
              <a:latin typeface="Bookman Old Style"/>
              <a:ea typeface="Bookman Old Style"/>
              <a:cs typeface="Bookman Old Style"/>
              <a:sym typeface="Bookman Old Style"/>
            </a:endParaRPr>
          </a:p>
          <a:p>
            <a:pPr marL="457200" marR="0" lvl="0" indent="0" algn="l" rtl="0">
              <a:lnSpc>
                <a:spcPct val="100000"/>
              </a:lnSpc>
              <a:spcBef>
                <a:spcPts val="0"/>
              </a:spcBef>
              <a:spcAft>
                <a:spcPts val="0"/>
              </a:spcAft>
              <a:buNone/>
            </a:pPr>
            <a:endParaRPr sz="1900" b="1">
              <a:solidFill>
                <a:srgbClr val="212121"/>
              </a:solidFill>
              <a:latin typeface="Bookman Old Style"/>
              <a:ea typeface="Bookman Old Style"/>
              <a:cs typeface="Bookman Old Style"/>
              <a:sym typeface="Bookman Old Style"/>
            </a:endParaRPr>
          </a:p>
          <a:p>
            <a:pPr marL="457200" marR="0" lvl="0" indent="-349250" algn="l" rtl="0">
              <a:lnSpc>
                <a:spcPct val="100000"/>
              </a:lnSpc>
              <a:spcBef>
                <a:spcPts val="0"/>
              </a:spcBef>
              <a:spcAft>
                <a:spcPts val="0"/>
              </a:spcAft>
              <a:buClr>
                <a:srgbClr val="212121"/>
              </a:buClr>
              <a:buSzPts val="1900"/>
              <a:buFont typeface="Bookman Old Style"/>
              <a:buChar char="❖"/>
            </a:pPr>
            <a:r>
              <a:rPr lang="en-US" sz="1900" b="1">
                <a:solidFill>
                  <a:srgbClr val="212121"/>
                </a:solidFill>
                <a:latin typeface="Bookman Old Style"/>
                <a:ea typeface="Bookman Old Style"/>
                <a:cs typeface="Bookman Old Style"/>
                <a:sym typeface="Bookman Old Style"/>
              </a:rPr>
              <a:t>DEEP LEARNING BASED AI TRAINER</a:t>
            </a:r>
            <a:endParaRPr sz="1900" b="1">
              <a:solidFill>
                <a:srgbClr val="21212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endParaRPr sz="1900" b="1">
              <a:solidFill>
                <a:srgbClr val="212121"/>
              </a:solidFill>
              <a:latin typeface="Bookman Old Style"/>
              <a:ea typeface="Bookman Old Style"/>
              <a:cs typeface="Bookman Old Style"/>
              <a:sym typeface="Bookman Old Style"/>
            </a:endParaRPr>
          </a:p>
          <a:p>
            <a:pPr marL="457200" marR="0" lvl="0" indent="-349250" algn="l" rtl="0">
              <a:lnSpc>
                <a:spcPct val="100000"/>
              </a:lnSpc>
              <a:spcBef>
                <a:spcPts val="0"/>
              </a:spcBef>
              <a:spcAft>
                <a:spcPts val="0"/>
              </a:spcAft>
              <a:buClr>
                <a:srgbClr val="212121"/>
              </a:buClr>
              <a:buSzPts val="1900"/>
              <a:buFont typeface="Bookman Old Style"/>
              <a:buChar char="❖"/>
            </a:pPr>
            <a:r>
              <a:rPr lang="en-US" sz="1900" b="1">
                <a:solidFill>
                  <a:srgbClr val="212121"/>
                </a:solidFill>
                <a:latin typeface="Bookman Old Style"/>
                <a:ea typeface="Bookman Old Style"/>
                <a:cs typeface="Bookman Old Style"/>
                <a:sym typeface="Bookman Old Style"/>
              </a:rPr>
              <a:t>HUMAN FRIENDLY CHATBOTS FOR EASY NAVIGATION THROUGH THE SYSTEM AND INSTANT CHAT WITH DOCTORS.</a:t>
            </a:r>
            <a:endParaRPr sz="1900" b="1">
              <a:solidFill>
                <a:srgbClr val="21212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None/>
            </a:pPr>
            <a:endParaRPr sz="1900" b="1">
              <a:solidFill>
                <a:srgbClr val="21212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ptum WIdescreen 2017">
  <a:themeElements>
    <a:clrScheme name="Optum May 2017">
      <a:dk1>
        <a:srgbClr val="55565A"/>
      </a:dk1>
      <a:lt1>
        <a:srgbClr val="FFFFFF"/>
      </a:lt1>
      <a:dk2>
        <a:srgbClr val="55565A"/>
      </a:dk2>
      <a:lt2>
        <a:srgbClr val="FFFFFF"/>
      </a:lt2>
      <a:accent1>
        <a:srgbClr val="E87722"/>
      </a:accent1>
      <a:accent2>
        <a:srgbClr val="EAAA00"/>
      </a:accent2>
      <a:accent3>
        <a:srgbClr val="63666A"/>
      </a:accent3>
      <a:accent4>
        <a:srgbClr val="888B8D"/>
      </a:accent4>
      <a:accent5>
        <a:srgbClr val="B1B3B3"/>
      </a:accent5>
      <a:accent6>
        <a:srgbClr val="D0D0CE"/>
      </a:accent6>
      <a:hlink>
        <a:srgbClr val="E87722"/>
      </a:hlink>
      <a:folHlink>
        <a:srgbClr val="888B8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2803</Words>
  <Application>Microsoft Office PowerPoint</Application>
  <PresentationFormat>Widescreen</PresentationFormat>
  <Paragraphs>227</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Noto Sans Symbols</vt:lpstr>
      <vt:lpstr>Impact</vt:lpstr>
      <vt:lpstr>Bookman Old Style</vt:lpstr>
      <vt:lpstr>Caveat</vt:lpstr>
      <vt:lpstr>Optum WIdescreen 2017</vt:lpstr>
      <vt:lpstr>  Optum Stratethon-Season 3  </vt:lpstr>
      <vt:lpstr>PowerPoint Presentation</vt:lpstr>
      <vt:lpstr>Business Problem &amp; Solution</vt:lpstr>
      <vt:lpstr>PowerPoint Presentation</vt:lpstr>
      <vt:lpstr>PillPlan At a Glance</vt:lpstr>
      <vt:lpstr>PillPlan At a Glance</vt:lpstr>
      <vt:lpstr>Impact of Medical Adherence</vt:lpstr>
      <vt:lpstr>Architecture</vt:lpstr>
      <vt:lpstr>WHAT MAKES PILL PLAN DIFFERENT ? (USP)</vt:lpstr>
      <vt:lpstr>Application Modules</vt:lpstr>
      <vt:lpstr>Application Modules</vt:lpstr>
      <vt:lpstr>Application Modules</vt:lpstr>
      <vt:lpstr>Application Modules</vt:lpstr>
      <vt:lpstr>Application Modules</vt:lpstr>
      <vt:lpstr>Application Modules</vt:lpstr>
      <vt:lpstr>Application Modules</vt:lpstr>
      <vt:lpstr>Application Modules</vt:lpstr>
      <vt:lpstr>Application Modules</vt:lpstr>
      <vt:lpstr>Application Modules</vt:lpstr>
      <vt:lpstr>Application Modules</vt:lpstr>
      <vt:lpstr>Application Modules</vt:lpstr>
      <vt:lpstr>Major Tools Used</vt:lpstr>
      <vt:lpstr>Visualization of user trends using data analytics to find out  population based upon demographic, ethnicity, gender and so on with highest contribution to non-adherence.</vt:lpstr>
      <vt:lpstr>Studies show that female are more adherent to taking medicines than male and factor which can contribute towards this is that more number of male are working during the days and therefore prone to not taking medications due to work issues. </vt:lpstr>
      <vt:lpstr>Analytics to find out a. population based upon demographic, ethnicity, gender and so on with highest contribution to non-adherence.</vt:lpstr>
      <vt:lpstr>    Here the survey clearly shows that people belonging to asain and black races are on the non-adherent sides compared to white .The graph also shows that native races due to less spread of literacy are are non-adherent while taking their medications </vt:lpstr>
      <vt:lpstr>The trends from data shows that people generally during the age after 60 i.e people in their old age tend to be non-adherent towards medication intake </vt:lpstr>
      <vt:lpstr>Mostly females around the age 15-35 are more adherent while less number of males of this age group are adherent , while people belonging to the age group of 60-80 are mostly non-adherent</vt:lpstr>
      <vt:lpstr>Trends show that non-adherent people also tend to have more expenses due to immaturely discontinuation of medicines.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Optum Stratethon-Season 3</dc:title>
  <dc:creator>Joyeeta</dc:creator>
  <cp:lastModifiedBy>joyeeta dey</cp:lastModifiedBy>
  <cp:revision>2</cp:revision>
  <dcterms:modified xsi:type="dcterms:W3CDTF">2021-11-21T21:54:46Z</dcterms:modified>
</cp:coreProperties>
</file>