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2DC7-3FDB-4EAE-A749-73BF4C0595F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8A52-4BE7-405C-9CC9-2C17E24794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47799"/>
          </a:xfrm>
        </p:spPr>
        <p:txBody>
          <a:bodyPr/>
          <a:lstStyle/>
          <a:p>
            <a:r>
              <a:rPr lang="en-US" dirty="0" smtClean="0"/>
              <a:t>BUDDHISM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Buddhist believe that the human life is one of suffering, and that meditation, spiritual and physical labor, and good behavior are the ways to achieve enlightenment, or nirvana. </a:t>
            </a:r>
          </a:p>
          <a:p>
            <a:r>
              <a:rPr lang="en-US" sz="2800" dirty="0" smtClean="0"/>
              <a:t>Buddhism is one of the world’s largest religions and originated 2,500 years ago in India.</a:t>
            </a:r>
          </a:p>
          <a:p>
            <a:r>
              <a:rPr lang="en-US" sz="2800" dirty="0" smtClean="0"/>
              <a:t>Buddhism is a path of practice and spiritual development leading to insight into the true of reality. </a:t>
            </a:r>
          </a:p>
          <a:p>
            <a:r>
              <a:rPr lang="en-US" sz="2800" dirty="0" smtClean="0"/>
              <a:t>Buddhist look within themselves for the truth and understanding of Buddha’s teachings.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founder of Buddhism, Siddhartha Gautama, was born circa 536 BCE into wealthy family. Gautama rejects his life of riches and embrace a lifestyle of asceticism, or extreme self-discipline.</a:t>
            </a:r>
          </a:p>
          <a:p>
            <a:r>
              <a:rPr lang="en-US" sz="2400" dirty="0" smtClean="0"/>
              <a:t>After 49 consecutive days of meditation, Gautama became the Buddha, or “enlightened one”. He made this announcement in public at about 528BCE and gained a group of disciples who became Buddhist monks and traveled throughout </a:t>
            </a:r>
            <a:r>
              <a:rPr lang="en-US" sz="2400" dirty="0"/>
              <a:t>n</a:t>
            </a:r>
            <a:r>
              <a:rPr lang="en-US" sz="2400" dirty="0" smtClean="0"/>
              <a:t>orthern India spreading his teaching.</a:t>
            </a:r>
          </a:p>
          <a:p>
            <a:r>
              <a:rPr lang="en-US" sz="2400" dirty="0" smtClean="0"/>
              <a:t>Buddha presented the Four Noble Truths as guiding principles: there is suffering in life; the cause of suffering is desire; ending means ending suffering; and following a controlled and moderate lifestyle will end desire, and therefore end suffering.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Precept in Buddhism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first precept consist of a prohibition of killing, both humans and all animals. </a:t>
            </a:r>
          </a:p>
          <a:p>
            <a:r>
              <a:rPr lang="en-US" sz="2400" dirty="0" smtClean="0"/>
              <a:t>The second precept prohibits theft and related activities such as fraud as and forgery.</a:t>
            </a:r>
          </a:p>
          <a:p>
            <a:r>
              <a:rPr lang="en-US" sz="2400" dirty="0" smtClean="0"/>
              <a:t>The third precept refers to adultery in all its forms, and has been defined modern teachers with terms such as sexua</a:t>
            </a:r>
            <a:r>
              <a:rPr lang="en-US" sz="2400" dirty="0"/>
              <a:t>l</a:t>
            </a:r>
            <a:r>
              <a:rPr lang="en-US" sz="2400" dirty="0" smtClean="0"/>
              <a:t> responsibility and long term commitment.</a:t>
            </a:r>
          </a:p>
          <a:p>
            <a:r>
              <a:rPr lang="en-US" sz="2400" dirty="0" smtClean="0"/>
              <a:t>The fourth precept prohibits intoxication through alcohol</a:t>
            </a:r>
            <a:r>
              <a:rPr lang="en-US" sz="2400" smtClean="0"/>
              <a:t>, drugs,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BUDDHISM</vt:lpstr>
      <vt:lpstr>INTRODUCTION</vt:lpstr>
      <vt:lpstr>HISTORY</vt:lpstr>
      <vt:lpstr>Precept in Buddhism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BUDDHISM</dc:title>
  <dc:creator>PC2</dc:creator>
  <cp:lastModifiedBy>PC2</cp:lastModifiedBy>
  <cp:revision>6</cp:revision>
  <dcterms:created xsi:type="dcterms:W3CDTF">2022-06-20T11:03:39Z</dcterms:created>
  <dcterms:modified xsi:type="dcterms:W3CDTF">2022-06-20T12:01:29Z</dcterms:modified>
</cp:coreProperties>
</file>