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  <p:sldMasterId id="2147483864" r:id="rId3"/>
    <p:sldMasterId id="2147483888" r:id="rId4"/>
    <p:sldMasterId id="2147483912" r:id="rId5"/>
    <p:sldMasterId id="2147483924" r:id="rId6"/>
    <p:sldMasterId id="2147483936" r:id="rId7"/>
    <p:sldMasterId id="2147483948" r:id="rId8"/>
  </p:sldMasterIdLst>
  <p:sldIdLst>
    <p:sldId id="25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54C579E-25D5-4281-9B96-F2C87323536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56A2C6-BC5D-412D-9F27-38B370617F1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Bio- data</a:t>
            </a:r>
            <a:endParaRPr lang="en-US" dirty="0"/>
          </a:p>
        </p:txBody>
      </p:sp>
    </p:spTree>
  </p:cSld>
  <p:clrMapOvr>
    <a:masterClrMapping/>
  </p:clrMapOvr>
  <p:transition spd="slow" advClick="0" advTm="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Name- Karma Topden Bhutia</a:t>
            </a:r>
            <a:endParaRPr lang="en-US" dirty="0"/>
          </a:p>
        </p:txBody>
      </p:sp>
    </p:spTree>
  </p:cSld>
  <p:clrMapOvr>
    <a:masterClrMapping/>
  </p:clrMapOvr>
  <p:transition spd="slow" advClick="0" advTm="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8077200" cy="2286000"/>
          </a:xfrm>
        </p:spPr>
        <p:txBody>
          <a:bodyPr/>
          <a:lstStyle/>
          <a:p>
            <a:r>
              <a:rPr lang="en-US" dirty="0" smtClean="0"/>
              <a:t>Father Name- Khituk Bhutia</a:t>
            </a:r>
            <a:endParaRPr lang="en-US" dirty="0"/>
          </a:p>
        </p:txBody>
      </p:sp>
    </p:spTree>
  </p:cSld>
  <p:clrMapOvr>
    <a:masterClrMapping/>
  </p:clrMapOvr>
  <p:transition spd="slow" advClick="0" advTm="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Mother Name- Doma Bhutia</a:t>
            </a:r>
            <a:endParaRPr lang="en-US" dirty="0"/>
          </a:p>
        </p:txBody>
      </p:sp>
    </p:spTree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Brother Name- Samten Bhutia</a:t>
            </a:r>
            <a:endParaRPr lang="en-US" dirty="0"/>
          </a:p>
        </p:txBody>
      </p:sp>
    </p:spTree>
  </p:cSld>
  <p:clrMapOvr>
    <a:masterClrMapping/>
  </p:clrMapOvr>
  <p:transition spd="slow" advTm="5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0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DOB- May 11 2000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Address- Tumin/East Sikkim</a:t>
            </a:r>
            <a:endParaRPr lang="en-US" dirty="0"/>
          </a:p>
        </p:txBody>
      </p:sp>
    </p:spTree>
  </p:cSld>
  <p:clrMapOvr>
    <a:masterClrMapping/>
  </p:clrMapOvr>
  <p:transition spd="slow" advTm="5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8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Religion- Buddhist</a:t>
            </a:r>
            <a:endParaRPr lang="en-US" dirty="0"/>
          </a:p>
        </p:txBody>
      </p:sp>
    </p:spTree>
  </p:cSld>
  <p:clrMapOvr>
    <a:masterClrMapping/>
  </p:clrMapOvr>
  <p:transition spd="slow" advClick="0" advTm="5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No- 7908454609</a:t>
            </a:r>
            <a:endParaRPr lang="en-US" dirty="0"/>
          </a:p>
        </p:txBody>
      </p:sp>
    </p:spTree>
  </p:cSld>
  <p:clrMapOvr>
    <a:masterClrMapping/>
  </p:clrMapOvr>
  <p:transition spd="slow" advClick="0" advTm="5000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50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30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Equity</vt:lpstr>
      <vt:lpstr>Module</vt:lpstr>
      <vt:lpstr>Oriel</vt:lpstr>
      <vt:lpstr>Origin</vt:lpstr>
      <vt:lpstr>Paper</vt:lpstr>
      <vt:lpstr>Trek</vt:lpstr>
      <vt:lpstr>Urban</vt:lpstr>
      <vt:lpstr>Civic</vt:lpstr>
      <vt:lpstr>Bio- data</vt:lpstr>
      <vt:lpstr>Name- Karma Topden Bhutia</vt:lpstr>
      <vt:lpstr>Father Name- Khituk Bhutia</vt:lpstr>
      <vt:lpstr>Mother Name- Doma Bhutia</vt:lpstr>
      <vt:lpstr>Brother Name- Samten Bhutia</vt:lpstr>
      <vt:lpstr>DOB- May 11 2000</vt:lpstr>
      <vt:lpstr>Address- Tumin/East Sikkim</vt:lpstr>
      <vt:lpstr>Religion- Buddhist</vt:lpstr>
      <vt:lpstr>Contact No- 7908454609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data</dc:title>
  <dc:creator>PC2</dc:creator>
  <cp:lastModifiedBy>PC2</cp:lastModifiedBy>
  <cp:revision>7</cp:revision>
  <dcterms:created xsi:type="dcterms:W3CDTF">2022-06-28T11:01:46Z</dcterms:created>
  <dcterms:modified xsi:type="dcterms:W3CDTF">2022-06-28T12:02:28Z</dcterms:modified>
</cp:coreProperties>
</file>