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34" autoAdjust="0"/>
    <p:restoredTop sz="94576" autoAdjust="0"/>
  </p:normalViewPr>
  <p:slideViewPr>
    <p:cSldViewPr>
      <p:cViewPr varScale="1">
        <p:scale>
          <a:sx n="73" d="100"/>
          <a:sy n="73" d="100"/>
        </p:scale>
        <p:origin x="-5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B7744-52ED-44AE-9D74-5D54E17AD95D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D6F4C-3392-4275-9525-72153906EC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D6F4C-3392-4275-9525-72153906EC4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D6F4C-3392-4275-9525-72153906EC4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3392DC7-3FDB-4EAE-A749-73BF4C0595FE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5668A52-4BE7-405C-9CC9-2C17E2479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3392DC7-3FDB-4EAE-A749-73BF4C0595FE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668A52-4BE7-405C-9CC9-2C17E2479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838200"/>
            <a:ext cx="7772400" cy="3810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BUDDHISM</a:t>
            </a:r>
            <a:endParaRPr lang="en-US" sz="6600" dirty="0"/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3" nodeType="click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edge">
                                      <p:cBhvr>
                                        <p:cTn id="24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/>
      <p:bldP spid="2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25272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Buddhist believe that the human life is one of suffering, and that meditation, spiritual and physical labor, and good behavior are the ways to achieve enlightenment, or nirvana. </a:t>
            </a:r>
          </a:p>
          <a:p>
            <a:r>
              <a:rPr lang="en-US" sz="2800" dirty="0" smtClean="0"/>
              <a:t>Buddhism is one of the world’s largest religions and originated 2,500 years ago in India.</a:t>
            </a:r>
          </a:p>
          <a:p>
            <a:r>
              <a:rPr lang="en-US" sz="2800" dirty="0" smtClean="0"/>
              <a:t>Buddhism is a path of practice and spiritual development leading to insight into the true of reality. </a:t>
            </a:r>
          </a:p>
          <a:p>
            <a:r>
              <a:rPr lang="en-US" sz="2800" dirty="0" smtClean="0"/>
              <a:t>Buddhist look within themselves for the truth and understanding of Buddha’s teachings.</a:t>
            </a:r>
            <a:endParaRPr lang="en-US" sz="2800" dirty="0"/>
          </a:p>
        </p:txBody>
      </p:sp>
    </p:spTree>
  </p:cSld>
  <p:clrMapOvr>
    <a:masterClrMapping/>
  </p:clrMapOvr>
  <p:transition advClick="0" advTm="200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founder of Buddhism, Siddhartha Gautama, was born circa 536 BCE into wealthy family. Gautama rejects his life of riches and embrace a lifestyle of asceticism, or extreme self-discipline.</a:t>
            </a:r>
          </a:p>
          <a:p>
            <a:r>
              <a:rPr lang="en-US" sz="2400" dirty="0" smtClean="0"/>
              <a:t>After 49 consecutive days of meditation, Gautama became the Buddha, or “enlightened one”. He made this announcement in public at about 528BCE and gained a group of disciples who became Buddhist monks and traveled throughout </a:t>
            </a:r>
            <a:r>
              <a:rPr lang="en-US" sz="2400" dirty="0"/>
              <a:t>n</a:t>
            </a:r>
            <a:r>
              <a:rPr lang="en-US" sz="2400" dirty="0" smtClean="0"/>
              <a:t>orthern India spreading his teaching.</a:t>
            </a:r>
          </a:p>
          <a:p>
            <a:r>
              <a:rPr lang="en-US" sz="2400" dirty="0" smtClean="0"/>
              <a:t>Buddha presented the Four Noble Truths as guiding principles: there is suffering in life; the cause of suffering is desire; ending means ending suffering; and following a controlled and moderate lifestyle will end desire, and therefore end suffering.</a:t>
            </a:r>
          </a:p>
          <a:p>
            <a:endParaRPr lang="en-US" sz="2400" dirty="0"/>
          </a:p>
        </p:txBody>
      </p:sp>
    </p:spTree>
  </p:cSld>
  <p:clrMapOvr>
    <a:masterClrMapping/>
  </p:clrMapOvr>
  <p:transition advClick="0" advTm="200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Precept in Buddhism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first precept consist of a prohibition of killing, both humans and all animals. </a:t>
            </a:r>
          </a:p>
          <a:p>
            <a:r>
              <a:rPr lang="en-US" sz="2400" dirty="0" smtClean="0"/>
              <a:t>The second precept prohibits theft and related activities such as fraud as and forgery.</a:t>
            </a:r>
          </a:p>
          <a:p>
            <a:r>
              <a:rPr lang="en-US" sz="2400" dirty="0" smtClean="0"/>
              <a:t>The third precept refers to adultery in all its forms, and has been defined modern teachers with terms such as sexua</a:t>
            </a:r>
            <a:r>
              <a:rPr lang="en-US" sz="2400" dirty="0"/>
              <a:t>l</a:t>
            </a:r>
            <a:r>
              <a:rPr lang="en-US" sz="2400" dirty="0" smtClean="0"/>
              <a:t> responsibility and long term commitment.</a:t>
            </a:r>
          </a:p>
          <a:p>
            <a:r>
              <a:rPr lang="en-US" sz="2400" dirty="0" smtClean="0"/>
              <a:t>The fourth precept prohibits intoxication through alcohol, drugs, or other means. </a:t>
            </a:r>
          </a:p>
          <a:p>
            <a:r>
              <a:rPr lang="en-US" sz="2400" dirty="0" smtClean="0"/>
              <a:t>The fifth precept involves falsehood spoken or committed to by action, as well as malicious speech, harsh speech and gossip.</a:t>
            </a:r>
            <a:endParaRPr lang="en-US" sz="2400" dirty="0"/>
          </a:p>
        </p:txBody>
      </p:sp>
    </p:spTree>
  </p:cSld>
  <p:clrMapOvr>
    <a:masterClrMapping/>
  </p:clrMapOvr>
  <p:transition advClick="0" advTm="200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Spread of Buddhism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the 3d cent. BC the Indian emperor Asoka greatly strengthened Buddhism by his support and sent Buddhist missionaries as fat afield as Syria. </a:t>
            </a:r>
          </a:p>
          <a:p>
            <a:r>
              <a:rPr lang="en-US" sz="2400" dirty="0" smtClean="0"/>
              <a:t>In meantime, however, its beliefs had spread widely. Sri Lanka converted to Buddhism in the 3d cent. BC, and Buddhism has remained its national religion.</a:t>
            </a:r>
          </a:p>
          <a:p>
            <a:r>
              <a:rPr lang="en-US" sz="2400" dirty="0" smtClean="0"/>
              <a:t>After taking up residence in Sri Lanka, the Indian Buddhist scholar Buddhaghosa (5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cent AD) produced some Theravada Buddhism’s most important scholastic writings.</a:t>
            </a:r>
          </a:p>
          <a:p>
            <a:r>
              <a:rPr lang="en-US" sz="2400" dirty="0" smtClean="0"/>
              <a:t>In the 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cent. Buddhism entered Tibet, Where it has flourished, drawing its philosophical influences mainly from Madhyamika, and its practices from the Tantra.</a:t>
            </a:r>
            <a:endParaRPr lang="en-US" sz="2400" dirty="0"/>
          </a:p>
        </p:txBody>
      </p:sp>
    </p:spTree>
  </p:cSld>
  <p:clrMapOvr>
    <a:masterClrMapping/>
  </p:clrMapOvr>
  <p:transition advClick="0" advTm="200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Six paths of Enlightenment is a practical guide to Buddhist Cultivators and we only need to look at ourselves to see where we are in the process</a:t>
            </a:r>
          </a:p>
          <a:p>
            <a:r>
              <a:rPr lang="en-US" dirty="0" smtClean="0"/>
              <a:t>Like any art, it requires constant practice and the more we practice, the better we will become</a:t>
            </a:r>
          </a:p>
          <a:p>
            <a:r>
              <a:rPr lang="en-US" dirty="0" smtClean="0"/>
              <a:t>The end result is the greatest achievement of enlightenment so it’ll truly be worthy our efforts</a:t>
            </a:r>
          </a:p>
          <a:p>
            <a:endParaRPr lang="en-US" dirty="0"/>
          </a:p>
        </p:txBody>
      </p:sp>
    </p:spTree>
  </p:cSld>
  <p:clrMapOvr>
    <a:masterClrMapping/>
  </p:clrMapOvr>
  <p:transition advClick="0" advTm="200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71600"/>
            <a:ext cx="8382000" cy="21336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Click="0" advTm="2000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edg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155</TotalTime>
  <Words>489</Words>
  <Application>Microsoft Office PowerPoint</Application>
  <PresentationFormat>On-screen Show (4:3)</PresentationFormat>
  <Paragraphs>28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BUDDHISM</vt:lpstr>
      <vt:lpstr>INTRODUCTION</vt:lpstr>
      <vt:lpstr>HISTORY</vt:lpstr>
      <vt:lpstr>Precept in Buddhism</vt:lpstr>
      <vt:lpstr>The Spread of Buddhism</vt:lpstr>
      <vt:lpstr>Conclusion</vt:lpstr>
      <vt:lpstr>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BUDDHISM</dc:title>
  <dc:creator>PC2</dc:creator>
  <cp:lastModifiedBy>PC2</cp:lastModifiedBy>
  <cp:revision>20</cp:revision>
  <dcterms:created xsi:type="dcterms:W3CDTF">2022-06-20T11:03:39Z</dcterms:created>
  <dcterms:modified xsi:type="dcterms:W3CDTF">2022-06-24T11:45:53Z</dcterms:modified>
</cp:coreProperties>
</file>