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7" r:id="rId5"/>
    <p:sldId id="260" r:id="rId6"/>
    <p:sldId id="268" r:id="rId7"/>
    <p:sldId id="257" r:id="rId8"/>
    <p:sldId id="269" r:id="rId9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/>
    <p:restoredTop sz="94680"/>
  </p:normalViewPr>
  <p:slideViewPr>
    <p:cSldViewPr showGuide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10.png"/><Relationship Id="rId7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tags" Target="../tags/tag11.xml"/><Relationship Id="rId4" Type="http://schemas.openxmlformats.org/officeDocument/2006/relationships/image" Target="../media/image8.png"/><Relationship Id="rId3" Type="http://schemas.openxmlformats.org/officeDocument/2006/relationships/tags" Target="../tags/tag10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655" y="836295"/>
            <a:ext cx="7806690" cy="1814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83935" y="5445125"/>
            <a:ext cx="2796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</a:t>
            </a:r>
            <a:endParaRPr lang="zh-CN" altLang="en-US"/>
          </a:p>
          <a:p>
            <a:r>
              <a:rPr lang="zh-CN" altLang="en-US"/>
              <a:t>时间：</a:t>
            </a: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3025" y="763905"/>
            <a:ext cx="276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、云</a:t>
            </a:r>
            <a:r>
              <a:rPr lang="en-US" altLang="zh-CN"/>
              <a:t>-</a:t>
            </a:r>
            <a:r>
              <a:rPr lang="zh-CN" altLang="en-US"/>
              <a:t>雾</a:t>
            </a:r>
            <a:r>
              <a:rPr lang="en-US" altLang="zh-CN"/>
              <a:t>-</a:t>
            </a:r>
            <a:r>
              <a:rPr lang="zh-CN" altLang="en-US"/>
              <a:t>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0" y="3284220"/>
            <a:ext cx="33997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、数字孪生制造系统仿真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只做了轴承的仿真并没有对整个制造系统进行仿真。和数字孪生的实际联系是运用了数字孪生的概念。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23665" y="3233420"/>
            <a:ext cx="211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、动态扰动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262630" y="711835"/>
            <a:ext cx="0" cy="158305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1"/>
            </p:custDataLst>
          </p:nvPr>
        </p:nvCxnSpPr>
        <p:spPr>
          <a:xfrm>
            <a:off x="3529330" y="711835"/>
            <a:ext cx="0" cy="16109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09240" y="476250"/>
            <a:ext cx="1245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算力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457575" y="2404110"/>
            <a:ext cx="1245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实时性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45865" y="744220"/>
            <a:ext cx="1164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云端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ighlight>
                  <a:srgbClr val="00FFFF"/>
                </a:highlight>
              </a:rPr>
              <a:t>雾端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边缘端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29105" y="476250"/>
            <a:ext cx="5409565" cy="23037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/>
        </p:nvSpPr>
        <p:spPr>
          <a:xfrm>
            <a:off x="1729105" y="2492375"/>
            <a:ext cx="1297940" cy="28765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计算架构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9705" y="5085080"/>
            <a:ext cx="5117465" cy="65786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4339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12180" y="2852420"/>
            <a:ext cx="2890520" cy="386270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4800" y="98425"/>
            <a:ext cx="196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云</a:t>
            </a:r>
            <a:r>
              <a:rPr lang="en-US" altLang="zh-CN"/>
              <a:t>- </a:t>
            </a:r>
            <a:r>
              <a:rPr lang="zh-CN" altLang="en-US"/>
              <a:t>雾</a:t>
            </a:r>
            <a:r>
              <a:rPr lang="en-US" altLang="zh-CN"/>
              <a:t> - </a:t>
            </a:r>
            <a:r>
              <a:rPr lang="zh-CN" altLang="en-US"/>
              <a:t>边缘协同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215" y="692150"/>
            <a:ext cx="8410575" cy="4114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950" y="116205"/>
            <a:ext cx="232410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从数据角度看：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460" y="5189855"/>
            <a:ext cx="6006465" cy="1550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23440" y="0"/>
            <a:ext cx="5915660" cy="5189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67810" y="188595"/>
            <a:ext cx="2599690" cy="1860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850" y="6212840"/>
            <a:ext cx="621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缓存数据库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感知数据库</a:t>
            </a:r>
            <a:r>
              <a:rPr lang="en-US" altLang="zh-CN"/>
              <a:t> </a:t>
            </a:r>
            <a:r>
              <a:rPr lang="zh-CN" altLang="en-US"/>
              <a:t>所指相同，并且该数据库存储的是打上标签后的诊断结果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2090" y="2420620"/>
            <a:ext cx="2767965" cy="28530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3850" y="50165"/>
            <a:ext cx="3373120" cy="2237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39115" y="2348865"/>
            <a:ext cx="3656965" cy="392811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3032125" y="3212465"/>
            <a:ext cx="696595" cy="188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HDFS</a:t>
            </a:r>
            <a:endParaRPr lang="en-US" altLang="zh-CN" sz="1400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3779520" y="3212465"/>
            <a:ext cx="85534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Kafka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070" y="548640"/>
            <a:ext cx="8465820" cy="5187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605" y="44450"/>
            <a:ext cx="7697470" cy="6315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/>
          </a:p>
          <a:p>
            <a:r>
              <a:rPr lang="zh-CN" altLang="en-US" b="1"/>
              <a:t>学习和思考的东西：</a:t>
            </a:r>
            <a:endParaRPr lang="zh-CN" altLang="en-US" b="1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、不要把云雾边的各自的功能区分得太条条框框，要去想为了让整个系统运作起来，怎么</a:t>
            </a:r>
            <a:r>
              <a:rPr lang="zh-CN" altLang="en-US">
                <a:sym typeface="+mn-ea"/>
              </a:rPr>
              <a:t>根据实际的情况进行层级的功能区分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在各个环节需要思考的问题：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）数据的来源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怎么进行采集，传感器怎么布置？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采集原理，由于不同设备的数据采集方式和传输方法是不同的，那么对应的不同设备的采集方式和传输方法是什么？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采集来的数据怎么保存和传输？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数据的存储、管理、传输和消息订阅怎么实现，以及能否满足整个系统对于实时性和准确性的要求。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怎么搭建和管理分布式系统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一般已经有成熟的方案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在搭建整个系统的过程的每一步都要去想数据？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）算法模型和仿真模型的部署和更新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在哪里部署和更新？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数据从哪里来？怎么保证结果的正确性？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en-US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M2FhNWEyMWNlYWIzNmIzMzNhMThlMjY0NGRjNzRkMT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全屏显示(4:3)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骆佳静</dc:creator>
  <cp:lastModifiedBy>kuro</cp:lastModifiedBy>
  <cp:revision>21</cp:revision>
  <dcterms:created xsi:type="dcterms:W3CDTF">2016-12-02T08:56:00Z</dcterms:created>
  <dcterms:modified xsi:type="dcterms:W3CDTF">2024-02-06T10:07:45Z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1AD83725698F40409903BBDC21DD93B6_12</vt:lpwstr>
  </property>
</Properties>
</file>