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0" r:id="rId3"/>
    <p:sldId id="293" r:id="rId4"/>
    <p:sldId id="294" r:id="rId5"/>
    <p:sldId id="303" r:id="rId6"/>
    <p:sldId id="315" r:id="rId7"/>
    <p:sldId id="304" r:id="rId8"/>
    <p:sldId id="316" r:id="rId9"/>
    <p:sldId id="313" r:id="rId10"/>
    <p:sldId id="317" r:id="rId11"/>
    <p:sldId id="314" r:id="rId12"/>
    <p:sldId id="308" r:id="rId13"/>
    <p:sldId id="312" r:id="rId14"/>
  </p:sldIdLst>
  <p:sldSz cx="18288000" cy="10287000"/>
  <p:notesSz cx="6858000" cy="9144000"/>
  <p:embeddedFontLst>
    <p:embeddedFont>
      <p:font typeface="Glacial Indifference Bold" pitchFamily="2" charset="0"/>
      <p:regular r:id="rId15"/>
      <p:bold r:id="rId16"/>
    </p:embeddedFont>
    <p:embeddedFont>
      <p:font typeface="Poppins Ultra-Bold" pitchFamily="2" charset="77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94741" autoAdjust="0"/>
  </p:normalViewPr>
  <p:slideViewPr>
    <p:cSldViewPr>
      <p:cViewPr varScale="1">
        <p:scale>
          <a:sx n="67" d="100"/>
          <a:sy n="67" d="100"/>
        </p:scale>
        <p:origin x="184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5694" y="3866995"/>
            <a:ext cx="11464468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s-PE" sz="9600" b="1" i="0" dirty="0">
                <a:solidFill>
                  <a:srgbClr val="1D212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Ciberseguridad: Ethical Hacking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9210" y="7144627"/>
            <a:ext cx="5740190" cy="420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87"/>
              </a:lnSpc>
            </a:pPr>
            <a:r>
              <a:rPr lang="es-PE" sz="2419" dirty="0">
                <a:solidFill>
                  <a:srgbClr val="1C1C1C"/>
                </a:solidFill>
                <a:latin typeface="Poppins Ultra-Bold"/>
              </a:rPr>
              <a:t>00 Laboratorios de Pruebas</a:t>
            </a:r>
            <a:endParaRPr lang="en-US" sz="2419" dirty="0">
              <a:solidFill>
                <a:srgbClr val="1C1C1C"/>
              </a:solidFill>
              <a:latin typeface="Poppins Ultra-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382776" y="-881776"/>
            <a:ext cx="3597882" cy="4049835"/>
          </a:xfrm>
          <a:custGeom>
            <a:avLst/>
            <a:gdLst/>
            <a:ahLst/>
            <a:cxnLst/>
            <a:rect l="l" t="t" r="r" b="b"/>
            <a:pathLst>
              <a:path w="3597882" h="4049835">
                <a:moveTo>
                  <a:pt x="0" y="0"/>
                </a:moveTo>
                <a:lnTo>
                  <a:pt x="3597881" y="0"/>
                </a:lnTo>
                <a:lnTo>
                  <a:pt x="3597881" y="4049834"/>
                </a:lnTo>
                <a:lnTo>
                  <a:pt x="0" y="4049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2332"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5" name="TextBox 5"/>
          <p:cNvSpPr txBox="1"/>
          <p:nvPr/>
        </p:nvSpPr>
        <p:spPr>
          <a:xfrm>
            <a:off x="815694" y="499090"/>
            <a:ext cx="2732044" cy="170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2374" spc="33" dirty="0">
                <a:solidFill>
                  <a:srgbClr val="FFFFFF"/>
                </a:solidFill>
                <a:latin typeface="Glacial Indifference Bold"/>
              </a:rPr>
              <a:t>PROGRAMA DE INICIACIÓN TECNOLÓGICA</a:t>
            </a:r>
          </a:p>
          <a:p>
            <a:pPr marL="0" lvl="0" indent="0" algn="ctr">
              <a:lnSpc>
                <a:spcPts val="3466"/>
              </a:lnSpc>
            </a:pPr>
            <a:r>
              <a:rPr lang="en-US" sz="2374" spc="33" dirty="0">
                <a:solidFill>
                  <a:srgbClr val="FFFFFF"/>
                </a:solidFill>
                <a:latin typeface="Glacial Indifference Bold"/>
              </a:rPr>
              <a:t>PIT 2024</a:t>
            </a:r>
          </a:p>
        </p:txBody>
      </p:sp>
      <p:sp>
        <p:nvSpPr>
          <p:cNvPr id="6" name="Freeform 6"/>
          <p:cNvSpPr/>
          <p:nvPr/>
        </p:nvSpPr>
        <p:spPr>
          <a:xfrm rot="-7190625">
            <a:off x="9850759" y="-1556378"/>
            <a:ext cx="13515592" cy="8060207"/>
          </a:xfrm>
          <a:custGeom>
            <a:avLst/>
            <a:gdLst/>
            <a:ahLst/>
            <a:cxnLst/>
            <a:rect l="l" t="t" r="r" b="b"/>
            <a:pathLst>
              <a:path w="13515592" h="8060207">
                <a:moveTo>
                  <a:pt x="0" y="0"/>
                </a:moveTo>
                <a:lnTo>
                  <a:pt x="13515592" y="0"/>
                </a:lnTo>
                <a:lnTo>
                  <a:pt x="13515592" y="8060208"/>
                </a:lnTo>
                <a:lnTo>
                  <a:pt x="0" y="8060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7" name="AutoShape 7"/>
          <p:cNvSpPr/>
          <p:nvPr/>
        </p:nvSpPr>
        <p:spPr>
          <a:xfrm>
            <a:off x="0" y="8995459"/>
            <a:ext cx="18288000" cy="12664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s-MX" dirty="0"/>
          </a:p>
        </p:txBody>
      </p:sp>
      <p:sp>
        <p:nvSpPr>
          <p:cNvPr id="8" name="Freeform 8"/>
          <p:cNvSpPr/>
          <p:nvPr/>
        </p:nvSpPr>
        <p:spPr>
          <a:xfrm>
            <a:off x="758205" y="9369825"/>
            <a:ext cx="2140854" cy="748148"/>
          </a:xfrm>
          <a:custGeom>
            <a:avLst/>
            <a:gdLst/>
            <a:ahLst/>
            <a:cxnLst/>
            <a:rect l="l" t="t" r="r" b="b"/>
            <a:pathLst>
              <a:path w="2140854" h="748148">
                <a:moveTo>
                  <a:pt x="0" y="0"/>
                </a:moveTo>
                <a:lnTo>
                  <a:pt x="2140854" y="0"/>
                </a:lnTo>
                <a:lnTo>
                  <a:pt x="2140854" y="748148"/>
                </a:lnTo>
                <a:lnTo>
                  <a:pt x="0" y="7481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9" name="Freeform 9"/>
          <p:cNvSpPr/>
          <p:nvPr/>
        </p:nvSpPr>
        <p:spPr>
          <a:xfrm>
            <a:off x="15388647" y="9356875"/>
            <a:ext cx="2439818" cy="675873"/>
          </a:xfrm>
          <a:custGeom>
            <a:avLst/>
            <a:gdLst/>
            <a:ahLst/>
            <a:cxnLst/>
            <a:rect l="l" t="t" r="r" b="b"/>
            <a:pathLst>
              <a:path w="2439818" h="675873">
                <a:moveTo>
                  <a:pt x="0" y="0"/>
                </a:moveTo>
                <a:lnTo>
                  <a:pt x="2439817" y="0"/>
                </a:lnTo>
                <a:lnTo>
                  <a:pt x="2439817" y="675873"/>
                </a:lnTo>
                <a:lnTo>
                  <a:pt x="0" y="6758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grpSp>
        <p:nvGrpSpPr>
          <p:cNvPr id="10" name="Group 10"/>
          <p:cNvGrpSpPr/>
          <p:nvPr/>
        </p:nvGrpSpPr>
        <p:grpSpPr>
          <a:xfrm>
            <a:off x="7997324" y="9277815"/>
            <a:ext cx="2293352" cy="859673"/>
            <a:chOff x="0" y="0"/>
            <a:chExt cx="3057803" cy="1146230"/>
          </a:xfrm>
        </p:grpSpPr>
        <p:sp>
          <p:nvSpPr>
            <p:cNvPr id="11" name="Freeform 11"/>
            <p:cNvSpPr/>
            <p:nvPr/>
          </p:nvSpPr>
          <p:spPr>
            <a:xfrm>
              <a:off x="0" y="458417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3" y="0"/>
                  </a:lnTo>
                  <a:lnTo>
                    <a:pt x="3057803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72260" y="402914"/>
              <a:ext cx="2985543" cy="0"/>
            </a:xfrm>
            <a:prstGeom prst="line">
              <a:avLst/>
            </a:prstGeom>
            <a:ln w="50800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2260" y="-47625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 dirty="0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6C601-C1D7-0318-01D7-70F9FED2FD88}"/>
              </a:ext>
            </a:extLst>
          </p:cNvPr>
          <p:cNvSpPr txBox="1"/>
          <p:nvPr/>
        </p:nvSpPr>
        <p:spPr>
          <a:xfrm>
            <a:off x="579208" y="924233"/>
            <a:ext cx="12146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72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Maquinas Víctimas</a:t>
            </a:r>
            <a:endParaRPr lang="es-PE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C9DD6C-B1AB-D27B-AD68-BC74B13CD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009900"/>
            <a:ext cx="10498119" cy="510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384D75B-C206-C619-94C7-052300566A13}"/>
              </a:ext>
            </a:extLst>
          </p:cNvPr>
          <p:cNvSpPr txBox="1"/>
          <p:nvPr/>
        </p:nvSpPr>
        <p:spPr>
          <a:xfrm>
            <a:off x="12192000" y="3083696"/>
            <a:ext cx="514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/>
              <a:t>Link de descarga:</a:t>
            </a:r>
          </a:p>
          <a:p>
            <a:r>
              <a:rPr lang="es-ES_tradnl" dirty="0"/>
              <a:t>https://</a:t>
            </a:r>
            <a:r>
              <a:rPr lang="es-ES_tradnl" dirty="0" err="1"/>
              <a:t>www.vulnhub.com</a:t>
            </a:r>
            <a:r>
              <a:rPr lang="es-ES_tradnl" dirty="0"/>
              <a:t>/</a:t>
            </a:r>
            <a:r>
              <a:rPr lang="es-ES_tradnl" dirty="0" err="1"/>
              <a:t>entry</a:t>
            </a:r>
            <a:r>
              <a:rPr lang="es-ES_tradnl" dirty="0"/>
              <a:t>/jangow-101,754/</a:t>
            </a:r>
          </a:p>
        </p:txBody>
      </p:sp>
    </p:spTree>
    <p:extLst>
      <p:ext uri="{BB962C8B-B14F-4D97-AF65-F5344CB8AC3E}">
        <p14:creationId xmlns:p14="http://schemas.microsoft.com/office/powerpoint/2010/main" val="101030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6C601-C1D7-0318-01D7-70F9FED2FD88}"/>
              </a:ext>
            </a:extLst>
          </p:cNvPr>
          <p:cNvSpPr txBox="1"/>
          <p:nvPr/>
        </p:nvSpPr>
        <p:spPr>
          <a:xfrm>
            <a:off x="579208" y="924233"/>
            <a:ext cx="14432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72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Configuración del ambiente</a:t>
            </a:r>
            <a:endParaRPr lang="es-PE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C0136C-16E8-45D7-0B2D-DAD852BCC29D}"/>
              </a:ext>
            </a:extLst>
          </p:cNvPr>
          <p:cNvSpPr txBox="1"/>
          <p:nvPr/>
        </p:nvSpPr>
        <p:spPr>
          <a:xfrm>
            <a:off x="9759442" y="2743131"/>
            <a:ext cx="58711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Comandos Kali Linux:</a:t>
            </a:r>
          </a:p>
          <a:p>
            <a:r>
              <a:rPr lang="es-MX" sz="2400" dirty="0"/>
              <a:t>Ifconfig</a:t>
            </a:r>
          </a:p>
          <a:p>
            <a:r>
              <a:rPr lang="es-MX" sz="2400" dirty="0" err="1"/>
              <a:t>Nmap</a:t>
            </a:r>
            <a:r>
              <a:rPr lang="es-MX" sz="2400" dirty="0"/>
              <a:t> 10.0.2.0/24</a:t>
            </a:r>
          </a:p>
          <a:p>
            <a:r>
              <a:rPr lang="es-MX" sz="2400" dirty="0" err="1"/>
              <a:t>nmap</a:t>
            </a:r>
            <a:r>
              <a:rPr lang="es-MX" sz="2400" dirty="0"/>
              <a:t> –</a:t>
            </a:r>
            <a:r>
              <a:rPr lang="es-MX" sz="2400" dirty="0" err="1"/>
              <a:t>sS</a:t>
            </a:r>
            <a:r>
              <a:rPr lang="es-MX" sz="2400" dirty="0"/>
              <a:t> –</a:t>
            </a:r>
            <a:r>
              <a:rPr lang="es-MX" sz="2400" dirty="0" err="1"/>
              <a:t>sV</a:t>
            </a:r>
            <a:r>
              <a:rPr lang="es-MX" sz="2400" dirty="0"/>
              <a:t> 10.0.2.x</a:t>
            </a:r>
          </a:p>
          <a:p>
            <a:endParaRPr lang="es-MX" sz="3200" b="1" dirty="0"/>
          </a:p>
          <a:p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C137EA-EBF5-5023-99FC-29CE9CE07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06" y="2956339"/>
            <a:ext cx="7949353" cy="4564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9CAFFA-7E9F-14F4-2010-7CC6A9144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867" y="4640118"/>
            <a:ext cx="7832344" cy="2862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044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6C601-C1D7-0318-01D7-70F9FED2FD88}"/>
              </a:ext>
            </a:extLst>
          </p:cNvPr>
          <p:cNvSpPr txBox="1"/>
          <p:nvPr/>
        </p:nvSpPr>
        <p:spPr>
          <a:xfrm>
            <a:off x="579208" y="924233"/>
            <a:ext cx="12984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72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– Entorno Online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25B00A-57CF-44D9-719A-BDFD109E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05" y="3609975"/>
            <a:ext cx="5111750" cy="3067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F10648-F5E5-9412-F541-B59B7CEB8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3960067"/>
            <a:ext cx="4226547" cy="23668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24DA69-E4AC-A992-BD1F-319E2CB69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0400" y="3609976"/>
            <a:ext cx="6109948" cy="30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3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45178" y="3306034"/>
            <a:ext cx="13966222" cy="982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s-PE" sz="80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¿Preguntas?</a:t>
            </a:r>
            <a:endParaRPr lang="en-US" sz="6000" dirty="0">
              <a:solidFill>
                <a:srgbClr val="1C1C1C"/>
              </a:solidFill>
              <a:latin typeface="Poppins Ultra-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-325378" y="1028700"/>
            <a:ext cx="2708155" cy="1265369"/>
          </a:xfrm>
          <a:prstGeom prst="rect">
            <a:avLst/>
          </a:prstGeom>
          <a:solidFill>
            <a:srgbClr val="D50F0E"/>
          </a:solid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1045179" y="990343"/>
            <a:ext cx="1337598" cy="1124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68"/>
              </a:lnSpc>
            </a:pPr>
            <a:r>
              <a:rPr lang="en-US" sz="6477" dirty="0">
                <a:solidFill>
                  <a:srgbClr val="FCFCFC"/>
                </a:solidFill>
                <a:latin typeface="Poppins Ultra-Bold"/>
              </a:rPr>
              <a:t>¿?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19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667927" y="7258043"/>
            <a:ext cx="6952146" cy="852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s-PE" sz="36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Especialista de CIberseguridad</a:t>
            </a:r>
            <a:endParaRPr lang="en-US" sz="2400" b="1" dirty="0">
              <a:solidFill>
                <a:srgbClr val="1C1C1C"/>
              </a:solidFill>
              <a:latin typeface="Poppins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5179" y="990343"/>
            <a:ext cx="1023836" cy="110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68"/>
              </a:lnSpc>
            </a:pPr>
            <a:r>
              <a:rPr lang="en-US" sz="6477" dirty="0">
                <a:solidFill>
                  <a:srgbClr val="FCFCFC"/>
                </a:solidFill>
                <a:latin typeface="Poppins Ultra-Bold"/>
              </a:rPr>
              <a:t>01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59CB7CD1-7BC6-5766-DF07-9D7168966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428321"/>
            <a:ext cx="4865487" cy="4865487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8832403-3FAD-81EC-3589-D5D1712AF5B8}"/>
              </a:ext>
            </a:extLst>
          </p:cNvPr>
          <p:cNvSpPr txBox="1"/>
          <p:nvPr/>
        </p:nvSpPr>
        <p:spPr>
          <a:xfrm>
            <a:off x="5791200" y="6379333"/>
            <a:ext cx="64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72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 Flores</a:t>
            </a:r>
            <a:endParaRPr lang="es-PE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4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45178" y="3306034"/>
            <a:ext cx="13966222" cy="982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s-PE" sz="80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</a:t>
            </a:r>
            <a:endParaRPr lang="en-US" sz="6000" dirty="0">
              <a:solidFill>
                <a:srgbClr val="1C1C1C"/>
              </a:solidFill>
              <a:latin typeface="Poppins Ultra-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-325378" y="1028700"/>
            <a:ext cx="2708155" cy="1265369"/>
          </a:xfrm>
          <a:prstGeom prst="rect">
            <a:avLst/>
          </a:prstGeom>
          <a:solidFill>
            <a:srgbClr val="D50F0E"/>
          </a:solid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1045179" y="990343"/>
            <a:ext cx="1337598" cy="1124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68"/>
              </a:lnSpc>
            </a:pPr>
            <a:r>
              <a:rPr lang="en-US" sz="6477" dirty="0">
                <a:solidFill>
                  <a:srgbClr val="FCFCFC"/>
                </a:solidFill>
                <a:latin typeface="Poppins Ultra-Bold"/>
              </a:rPr>
              <a:t>¡!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2658BEA4-85C4-4BC9-9A30-52C64EA2DEAC}"/>
              </a:ext>
            </a:extLst>
          </p:cNvPr>
          <p:cNvSpPr txBox="1"/>
          <p:nvPr/>
        </p:nvSpPr>
        <p:spPr>
          <a:xfrm>
            <a:off x="2743200" y="4992567"/>
            <a:ext cx="13966222" cy="982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s-PE" sz="8000" b="1" dirty="0">
                <a:latin typeface="Arial" panose="020B0604020202020204" pitchFamily="34" charset="0"/>
                <a:cs typeface="Arial" panose="020B0604020202020204" pitchFamily="34" charset="0"/>
              </a:rPr>
              <a:t>¿Team Kali vs Team Parrot?</a:t>
            </a:r>
            <a:endParaRPr lang="en-US" sz="6000" dirty="0">
              <a:latin typeface="Poppins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50295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45178" y="3306034"/>
            <a:ext cx="13966222" cy="982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s-PE" sz="80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Laboratorios de Pruebas</a:t>
            </a:r>
            <a:endParaRPr lang="en-US" sz="6000" dirty="0">
              <a:solidFill>
                <a:srgbClr val="1C1C1C"/>
              </a:solidFill>
              <a:latin typeface="Poppins Ultra-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-308900" y="990343"/>
            <a:ext cx="2708155" cy="1265369"/>
          </a:xfrm>
          <a:prstGeom prst="rect">
            <a:avLst/>
          </a:prstGeom>
          <a:solidFill>
            <a:srgbClr val="D50F0E"/>
          </a:solid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1045179" y="990343"/>
            <a:ext cx="1354076" cy="1124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68"/>
              </a:lnSpc>
            </a:pPr>
            <a:r>
              <a:rPr lang="en-US" sz="6477" dirty="0">
                <a:solidFill>
                  <a:srgbClr val="FCFCFC"/>
                </a:solidFill>
                <a:latin typeface="Poppins Ultra-Bold"/>
              </a:rPr>
              <a:t>01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75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6C601-C1D7-0318-01D7-70F9FED2FD88}"/>
              </a:ext>
            </a:extLst>
          </p:cNvPr>
          <p:cNvSpPr txBox="1"/>
          <p:nvPr/>
        </p:nvSpPr>
        <p:spPr>
          <a:xfrm>
            <a:off x="579208" y="924233"/>
            <a:ext cx="12146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72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Entornos Virtualizados</a:t>
            </a:r>
            <a:endParaRPr lang="es-PE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oogle Shape;471;g204cfb0524b_0_188">
            <a:extLst>
              <a:ext uri="{FF2B5EF4-FFF2-40B4-BE49-F238E27FC236}">
                <a16:creationId xmlns:a16="http://schemas.microsoft.com/office/drawing/2014/main" id="{F131377D-875A-85A3-6067-E6D55133C4E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847" y="3266000"/>
            <a:ext cx="10958499" cy="3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584945E-EE3E-80C7-4FB3-66A41739F20A}"/>
              </a:ext>
            </a:extLst>
          </p:cNvPr>
          <p:cNvSpPr txBox="1"/>
          <p:nvPr/>
        </p:nvSpPr>
        <p:spPr>
          <a:xfrm>
            <a:off x="15246220" y="24259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51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6C601-C1D7-0318-01D7-70F9FED2FD88}"/>
              </a:ext>
            </a:extLst>
          </p:cNvPr>
          <p:cNvSpPr txBox="1"/>
          <p:nvPr/>
        </p:nvSpPr>
        <p:spPr>
          <a:xfrm>
            <a:off x="579208" y="924233"/>
            <a:ext cx="12146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72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Entornos Virtualizados</a:t>
            </a:r>
            <a:endParaRPr lang="es-PE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84945E-EE3E-80C7-4FB3-66A41739F20A}"/>
              </a:ext>
            </a:extLst>
          </p:cNvPr>
          <p:cNvSpPr txBox="1"/>
          <p:nvPr/>
        </p:nvSpPr>
        <p:spPr>
          <a:xfrm>
            <a:off x="15246220" y="24259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39B85-AD15-94B6-555B-E33517F15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757191"/>
            <a:ext cx="9092936" cy="5167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9755F81-4785-9D1A-AD95-25FD9D41DC5B}"/>
              </a:ext>
            </a:extLst>
          </p:cNvPr>
          <p:cNvSpPr txBox="1"/>
          <p:nvPr/>
        </p:nvSpPr>
        <p:spPr>
          <a:xfrm>
            <a:off x="11506200" y="3925875"/>
            <a:ext cx="441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/>
              <a:t>Link de descarga:</a:t>
            </a:r>
          </a:p>
          <a:p>
            <a:r>
              <a:rPr lang="es-ES_tradnl" dirty="0"/>
              <a:t>https://</a:t>
            </a:r>
            <a:r>
              <a:rPr lang="es-ES_tradnl" dirty="0" err="1"/>
              <a:t>www.virtualbox.org</a:t>
            </a:r>
            <a:r>
              <a:rPr lang="es-ES_tradnl" dirty="0"/>
              <a:t>/wiki/</a:t>
            </a:r>
            <a:r>
              <a:rPr lang="es-ES_tradnl" dirty="0" err="1"/>
              <a:t>Downloads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522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6C601-C1D7-0318-01D7-70F9FED2FD88}"/>
              </a:ext>
            </a:extLst>
          </p:cNvPr>
          <p:cNvSpPr txBox="1"/>
          <p:nvPr/>
        </p:nvSpPr>
        <p:spPr>
          <a:xfrm>
            <a:off x="579208" y="924233"/>
            <a:ext cx="12146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72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Maquinas Atacante</a:t>
            </a:r>
            <a:endParaRPr lang="es-PE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482;g204cfb0524b_0_175">
            <a:extLst>
              <a:ext uri="{FF2B5EF4-FFF2-40B4-BE49-F238E27FC236}">
                <a16:creationId xmlns:a16="http://schemas.microsoft.com/office/drawing/2014/main" id="{2327C5B7-3D75-73BE-5FD7-4791FE7E887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600" y="2544287"/>
            <a:ext cx="10396851" cy="519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E89AB1-CC28-BCEF-AD51-FFC04655E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4972" y="1763345"/>
            <a:ext cx="4292428" cy="67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5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6C601-C1D7-0318-01D7-70F9FED2FD88}"/>
              </a:ext>
            </a:extLst>
          </p:cNvPr>
          <p:cNvSpPr txBox="1"/>
          <p:nvPr/>
        </p:nvSpPr>
        <p:spPr>
          <a:xfrm>
            <a:off x="579208" y="924233"/>
            <a:ext cx="12146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72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Maquinas Atacante</a:t>
            </a:r>
            <a:endParaRPr lang="es-PE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E89AB1-CC28-BCEF-AD51-FFC04655E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6200" y="1903221"/>
            <a:ext cx="4114800" cy="64805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881042-350D-4978-598E-7FC8CCE02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910048"/>
            <a:ext cx="8644678" cy="447372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82B1270-F3A4-5C00-9809-8301E1125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2514174"/>
            <a:ext cx="3276600" cy="2859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9A5F9D1-3432-8A82-ADF0-089BB1144840}"/>
              </a:ext>
            </a:extLst>
          </p:cNvPr>
          <p:cNvSpPr txBox="1"/>
          <p:nvPr/>
        </p:nvSpPr>
        <p:spPr>
          <a:xfrm>
            <a:off x="4491779" y="2666955"/>
            <a:ext cx="5105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/>
              <a:t>Link de descarga:</a:t>
            </a:r>
          </a:p>
          <a:p>
            <a:r>
              <a:rPr lang="es-ES_tradnl" dirty="0"/>
              <a:t>https://</a:t>
            </a:r>
            <a:r>
              <a:rPr lang="es-ES_tradnl" dirty="0" err="1"/>
              <a:t>www.kali.org</a:t>
            </a:r>
            <a:r>
              <a:rPr lang="es-ES_tradnl" dirty="0"/>
              <a:t>/</a:t>
            </a:r>
            <a:r>
              <a:rPr lang="es-ES_tradnl" dirty="0" err="1"/>
              <a:t>get-kali</a:t>
            </a:r>
            <a:r>
              <a:rPr lang="es-ES_tradnl" dirty="0"/>
              <a:t>/#</a:t>
            </a:r>
            <a:r>
              <a:rPr lang="es-ES_tradnl" dirty="0" err="1"/>
              <a:t>kali</a:t>
            </a:r>
            <a:r>
              <a:rPr lang="es-ES_tradnl" dirty="0"/>
              <a:t>-virtual-machines</a:t>
            </a:r>
          </a:p>
        </p:txBody>
      </p:sp>
    </p:spTree>
    <p:extLst>
      <p:ext uri="{BB962C8B-B14F-4D97-AF65-F5344CB8AC3E}">
        <p14:creationId xmlns:p14="http://schemas.microsoft.com/office/powerpoint/2010/main" val="398188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0" y="9074434"/>
            <a:ext cx="18288000" cy="1266434"/>
            <a:chOff x="0" y="0"/>
            <a:chExt cx="24384000" cy="1688579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4384000" cy="168857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010940" y="393854"/>
              <a:ext cx="2854472" cy="997531"/>
            </a:xfrm>
            <a:custGeom>
              <a:avLst/>
              <a:gdLst/>
              <a:ahLst/>
              <a:cxnLst/>
              <a:rect l="l" t="t" r="r" b="b"/>
              <a:pathLst>
                <a:path w="2854472" h="997531">
                  <a:moveTo>
                    <a:pt x="0" y="0"/>
                  </a:moveTo>
                  <a:lnTo>
                    <a:pt x="2854472" y="0"/>
                  </a:lnTo>
                  <a:lnTo>
                    <a:pt x="2854472" y="997531"/>
                  </a:lnTo>
                  <a:lnTo>
                    <a:pt x="0" y="997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518195" y="376588"/>
              <a:ext cx="3253090" cy="901164"/>
            </a:xfrm>
            <a:custGeom>
              <a:avLst/>
              <a:gdLst/>
              <a:ahLst/>
              <a:cxnLst/>
              <a:rect l="l" t="t" r="r" b="b"/>
              <a:pathLst>
                <a:path w="3253090" h="901164">
                  <a:moveTo>
                    <a:pt x="0" y="0"/>
                  </a:moveTo>
                  <a:lnTo>
                    <a:pt x="3253090" y="0"/>
                  </a:lnTo>
                  <a:lnTo>
                    <a:pt x="3253090" y="901164"/>
                  </a:lnTo>
                  <a:lnTo>
                    <a:pt x="0" y="90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663098" y="729591"/>
              <a:ext cx="3057803" cy="687813"/>
            </a:xfrm>
            <a:custGeom>
              <a:avLst/>
              <a:gdLst/>
              <a:ahLst/>
              <a:cxnLst/>
              <a:rect l="l" t="t" r="r" b="b"/>
              <a:pathLst>
                <a:path w="3057803" h="687813">
                  <a:moveTo>
                    <a:pt x="0" y="0"/>
                  </a:moveTo>
                  <a:lnTo>
                    <a:pt x="3057804" y="0"/>
                  </a:lnTo>
                  <a:lnTo>
                    <a:pt x="3057804" y="687813"/>
                  </a:lnTo>
                  <a:lnTo>
                    <a:pt x="0" y="687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838" t="-213831" r="-11537" b="-221321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0735359" y="674089"/>
              <a:ext cx="2985543" cy="0"/>
            </a:xfrm>
            <a:prstGeom prst="line">
              <a:avLst/>
            </a:prstGeom>
            <a:ln w="46825" cap="flat">
              <a:solidFill>
                <a:srgbClr val="88191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735359" y="223549"/>
              <a:ext cx="2985543" cy="392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13"/>
                </a:lnSpc>
              </a:pPr>
              <a:r>
                <a:rPr lang="en-US" sz="1723">
                  <a:solidFill>
                    <a:srgbClr val="000000"/>
                  </a:solidFill>
                  <a:latin typeface="Poppins Ultra-Bold"/>
                </a:rPr>
                <a:t>CURSOS GRATUITOS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6C601-C1D7-0318-01D7-70F9FED2FD88}"/>
              </a:ext>
            </a:extLst>
          </p:cNvPr>
          <p:cNvSpPr txBox="1"/>
          <p:nvPr/>
        </p:nvSpPr>
        <p:spPr>
          <a:xfrm>
            <a:off x="579208" y="924233"/>
            <a:ext cx="12146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7200" b="1" dirty="0">
                <a:solidFill>
                  <a:srgbClr val="941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Maquinas Víctimas</a:t>
            </a:r>
            <a:endParaRPr lang="es-PE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9206FF-BB88-8265-DC6E-8ADE0315E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848100"/>
            <a:ext cx="4713432" cy="2921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8125DE3-4851-42E8-92F5-28AA75B8F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3816" y="2425700"/>
            <a:ext cx="2921000" cy="2921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5E08E2D-32BE-F5C2-5E24-E43B79C04E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0" y="4122566"/>
            <a:ext cx="1510884" cy="17895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E233B0-8F34-C5D4-4204-D32DC97F6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85999" y="5470666"/>
            <a:ext cx="1789590" cy="17895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066AA5-8382-BC18-BBE9-84DF28076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519" y="3492500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3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143</Words>
  <Application>Microsoft Macintosh PowerPoint</Application>
  <PresentationFormat>Personalizado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Poppins Ultra-Bold</vt:lpstr>
      <vt:lpstr>Arial</vt:lpstr>
      <vt:lpstr>Glacial Indifference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PPT - PIT2024</dc:title>
  <cp:lastModifiedBy>Manuel Enrique Flores Farfán</cp:lastModifiedBy>
  <cp:revision>15</cp:revision>
  <dcterms:created xsi:type="dcterms:W3CDTF">2006-08-16T00:00:00Z</dcterms:created>
  <dcterms:modified xsi:type="dcterms:W3CDTF">2024-07-27T17:37:41Z</dcterms:modified>
  <dc:identifier>DAF5gENL34I</dc:identifier>
</cp:coreProperties>
</file>