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77" r:id="rId7"/>
    <p:sldId id="278" r:id="rId8"/>
    <p:sldId id="259" r:id="rId9"/>
    <p:sldId id="264" r:id="rId10"/>
    <p:sldId id="298" r:id="rId11"/>
    <p:sldId id="276" r:id="rId12"/>
    <p:sldId id="308" r:id="rId13"/>
    <p:sldId id="296" r:id="rId14"/>
    <p:sldId id="313" r:id="rId15"/>
    <p:sldId id="314" r:id="rId16"/>
    <p:sldId id="309" r:id="rId17"/>
    <p:sldId id="300" r:id="rId18"/>
    <p:sldId id="302" r:id="rId19"/>
    <p:sldId id="301" r:id="rId20"/>
    <p:sldId id="303" r:id="rId21"/>
    <p:sldId id="304" r:id="rId22"/>
    <p:sldId id="305" r:id="rId23"/>
    <p:sldId id="306" r:id="rId24"/>
    <p:sldId id="307" r:id="rId25"/>
    <p:sldId id="263" r:id="rId26"/>
    <p:sldId id="268" r:id="rId27"/>
    <p:sldId id="262" r:id="rId28"/>
    <p:sldId id="265" r:id="rId29"/>
    <p:sldId id="272" r:id="rId30"/>
    <p:sldId id="273" r:id="rId31"/>
    <p:sldId id="279" r:id="rId32"/>
    <p:sldId id="281" r:id="rId33"/>
    <p:sldId id="274" r:id="rId34"/>
    <p:sldId id="275" r:id="rId35"/>
    <p:sldId id="280" r:id="rId36"/>
    <p:sldId id="287" r:id="rId37"/>
    <p:sldId id="288" r:id="rId38"/>
    <p:sldId id="282" r:id="rId39"/>
    <p:sldId id="285" r:id="rId40"/>
    <p:sldId id="286" r:id="rId41"/>
    <p:sldId id="283" r:id="rId42"/>
    <p:sldId id="289" r:id="rId43"/>
    <p:sldId id="269" r:id="rId44"/>
    <p:sldId id="266" r:id="rId45"/>
    <p:sldId id="267" r:id="rId46"/>
    <p:sldId id="270" r:id="rId47"/>
    <p:sldId id="290" r:id="rId48"/>
    <p:sldId id="291" r:id="rId49"/>
    <p:sldId id="292" r:id="rId50"/>
    <p:sldId id="310" r:id="rId51"/>
    <p:sldId id="293" r:id="rId52"/>
    <p:sldId id="294" r:id="rId53"/>
    <p:sldId id="295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5B9BD5"/>
    <a:srgbClr val="C29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1CC4-D756-418B-8FE9-A75E6E977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33F-0DD3-4550-98DA-8202333F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xendit.co/forgot_passwo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board.xendit.co/forgot_passwor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HR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r>
              <a:rPr lang="en-US" dirty="0"/>
              <a:t>Master Data</a:t>
            </a:r>
          </a:p>
          <a:p>
            <a:r>
              <a:rPr lang="en-US" dirty="0"/>
              <a:t>Leave</a:t>
            </a:r>
          </a:p>
        </p:txBody>
      </p:sp>
    </p:spTree>
    <p:extLst>
      <p:ext uri="{BB962C8B-B14F-4D97-AF65-F5344CB8AC3E}">
        <p14:creationId xmlns:p14="http://schemas.microsoft.com/office/powerpoint/2010/main" val="265316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Dashboard admin</a:t>
            </a:r>
          </a:p>
        </p:txBody>
      </p:sp>
    </p:spTree>
    <p:extLst>
      <p:ext uri="{BB962C8B-B14F-4D97-AF65-F5344CB8AC3E}">
        <p14:creationId xmlns:p14="http://schemas.microsoft.com/office/powerpoint/2010/main" val="34931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27982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411288"/>
            <a:ext cx="585788" cy="5026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75709" y="852055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 2022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31767" y="1451737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Pengajuan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2806" y="1451737"/>
            <a:ext cx="2116238" cy="1013667"/>
          </a:xfrm>
          <a:prstGeom prst="rect">
            <a:avLst/>
          </a:prstGeom>
          <a:solidFill>
            <a:srgbClr val="C29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Approved</a:t>
            </a:r>
          </a:p>
          <a:p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73843" y="1451737"/>
            <a:ext cx="2862381" cy="1013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menunggu</a:t>
            </a:r>
            <a:r>
              <a:rPr lang="en-US" dirty="0">
                <a:solidFill>
                  <a:schemeClr val="tx1"/>
                </a:solidFill>
              </a:rPr>
              <a:t> approval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7827" y="3906628"/>
            <a:ext cx="8559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Total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count all status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Cuti</a:t>
            </a:r>
            <a:r>
              <a:rPr lang="en-US" dirty="0"/>
              <a:t> approved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count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approved</a:t>
            </a:r>
          </a:p>
          <a:p>
            <a:r>
              <a:rPr lang="en-US" dirty="0"/>
              <a:t>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approval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count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yag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approval</a:t>
            </a:r>
          </a:p>
          <a:p>
            <a:r>
              <a:rPr lang="en-US" dirty="0"/>
              <a:t>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count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yag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count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yag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batal</a:t>
            </a:r>
            <a:endParaRPr lang="en-US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31767" y="2662611"/>
            <a:ext cx="2263777" cy="94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Ditolak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2807" y="2630412"/>
            <a:ext cx="2116238" cy="981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Dibatalkan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858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339601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7" y="768096"/>
            <a:ext cx="2732863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4" y="768096"/>
            <a:ext cx="500003" cy="4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364773"/>
            <a:ext cx="604252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348079"/>
            <a:ext cx="603704" cy="502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75709" y="852055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1767" y="1451737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Pengajuan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52806" y="1451737"/>
            <a:ext cx="2116238" cy="1013667"/>
          </a:xfrm>
          <a:prstGeom prst="rect">
            <a:avLst/>
          </a:prstGeom>
          <a:solidFill>
            <a:srgbClr val="C29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Approved</a:t>
            </a:r>
          </a:p>
          <a:p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73843" y="1451737"/>
            <a:ext cx="2862381" cy="1013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menunggu</a:t>
            </a:r>
            <a:r>
              <a:rPr lang="en-US" dirty="0">
                <a:solidFill>
                  <a:schemeClr val="tx1"/>
                </a:solidFill>
              </a:rPr>
              <a:t> approval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1767" y="2662611"/>
            <a:ext cx="2263777" cy="94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Ditolak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2807" y="2630412"/>
            <a:ext cx="2116238" cy="981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Total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Dibatalkan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0761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20334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Job Position</a:t>
            </a:r>
          </a:p>
        </p:txBody>
      </p:sp>
    </p:spTree>
    <p:extLst>
      <p:ext uri="{BB962C8B-B14F-4D97-AF65-F5344CB8AC3E}">
        <p14:creationId xmlns:p14="http://schemas.microsoft.com/office/powerpoint/2010/main" val="327777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87" y="1399700"/>
            <a:ext cx="644952" cy="76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14" y="2392520"/>
            <a:ext cx="644367" cy="55290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9113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3938" y="6133851"/>
            <a:ext cx="855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</a:t>
            </a:r>
          </a:p>
          <a:p>
            <a:r>
              <a:rPr lang="en-US" dirty="0" err="1"/>
              <a:t>Menampilkan</a:t>
            </a:r>
            <a:r>
              <a:rPr lang="en-US" dirty="0"/>
              <a:t> 20 records per page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362661" y="665678"/>
            <a:ext cx="1314674" cy="5338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Org Chart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631" y="820042"/>
            <a:ext cx="476251" cy="2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74103"/>
            <a:ext cx="586320" cy="692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457409"/>
            <a:ext cx="585788" cy="502644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66516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89218" y="812543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719772" y="1414156"/>
            <a:ext cx="3179602" cy="83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Managing 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99010" y="2496742"/>
            <a:ext cx="173558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434593" y="2491559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507658" y="2540208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89218" y="2959795"/>
            <a:ext cx="411408" cy="3499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00626" y="2959795"/>
            <a:ext cx="28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Parent</a:t>
            </a:r>
          </a:p>
        </p:txBody>
      </p:sp>
      <p:sp>
        <p:nvSpPr>
          <p:cNvPr id="38" name="Multiply 37"/>
          <p:cNvSpPr/>
          <p:nvPr/>
        </p:nvSpPr>
        <p:spPr>
          <a:xfrm>
            <a:off x="6730410" y="3021495"/>
            <a:ext cx="295690" cy="2882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89218" y="3518705"/>
            <a:ext cx="877583" cy="411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85991" y="3566752"/>
            <a:ext cx="380810" cy="30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35591" y="3530983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24406"/>
            <a:ext cx="586320" cy="69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407712"/>
            <a:ext cx="585788" cy="50264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12164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89218" y="812543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 &amp; Tech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19772" y="1414156"/>
            <a:ext cx="3179602" cy="83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Product &amp; Tech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99010" y="2496742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34593" y="2491559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507658" y="2540208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689218" y="2959795"/>
            <a:ext cx="411408" cy="3499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00626" y="2959795"/>
            <a:ext cx="28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Parent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689218" y="3518705"/>
            <a:ext cx="877583" cy="411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85991" y="3566752"/>
            <a:ext cx="380810" cy="30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35591" y="3530983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89218" y="2959795"/>
            <a:ext cx="39448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91185"/>
              </p:ext>
            </p:extLst>
          </p:nvPr>
        </p:nvGraphicFramePr>
        <p:xfrm>
          <a:off x="2653792" y="2008970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8627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50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Renos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Email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4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……………………..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0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Forgot Password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53142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17" y="1225297"/>
            <a:ext cx="2376583" cy="716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6352" y="3675888"/>
            <a:ext cx="761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</a:t>
            </a:r>
          </a:p>
          <a:p>
            <a:r>
              <a:rPr lang="en-US" dirty="0"/>
              <a:t>Login Page</a:t>
            </a:r>
          </a:p>
          <a:p>
            <a:r>
              <a:rPr lang="en-US" dirty="0"/>
              <a:t>Password Complexity: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minimal 8 </a:t>
            </a:r>
            <a:r>
              <a:rPr lang="en-US" dirty="0" err="1"/>
              <a:t>karakter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Forgot Password: </a:t>
            </a:r>
            <a:r>
              <a:rPr lang="en-US" dirty="0" err="1"/>
              <a:t>Kirim</a:t>
            </a:r>
            <a:r>
              <a:rPr lang="en-US" dirty="0"/>
              <a:t> Email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UserEmail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85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44287"/>
            <a:ext cx="586320" cy="69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427593"/>
            <a:ext cx="585788" cy="50264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8764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89218" y="812543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19772" y="1414156"/>
            <a:ext cx="3179602" cy="83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99010" y="2496742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34593" y="2491559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507658" y="2540208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689218" y="2959795"/>
            <a:ext cx="411408" cy="3499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00626" y="2959795"/>
            <a:ext cx="28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Parent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689218" y="3518705"/>
            <a:ext cx="877583" cy="411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185991" y="3566752"/>
            <a:ext cx="380810" cy="30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735591" y="3530983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3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1485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03" y="1424406"/>
            <a:ext cx="586320" cy="69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703" y="2407712"/>
            <a:ext cx="585788" cy="5026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969954" y="811318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Cari</a:t>
            </a:r>
            <a:r>
              <a:rPr lang="en-US" dirty="0">
                <a:solidFill>
                  <a:schemeClr val="tx1"/>
                </a:solidFill>
              </a:rPr>
              <a:t> Parent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8760" y="862067"/>
            <a:ext cx="353895" cy="345912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969953" y="1490870"/>
            <a:ext cx="214232" cy="26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69953" y="2062244"/>
            <a:ext cx="214232" cy="26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294525" y="1430161"/>
            <a:ext cx="3269974" cy="4029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296185" y="1994273"/>
            <a:ext cx="3269974" cy="4029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 &amp; Tech</a:t>
            </a:r>
          </a:p>
        </p:txBody>
      </p:sp>
    </p:spTree>
    <p:extLst>
      <p:ext uri="{BB962C8B-B14F-4D97-AF65-F5344CB8AC3E}">
        <p14:creationId xmlns:p14="http://schemas.microsoft.com/office/powerpoint/2010/main" val="4083065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14468"/>
            <a:ext cx="586320" cy="692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397774"/>
            <a:ext cx="585788" cy="502644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82235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89218" y="812543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19772" y="1414156"/>
            <a:ext cx="3179602" cy="83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9010" y="2496742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Product &amp; Tech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34593" y="2491559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0800000">
            <a:off x="8507658" y="2540208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689218" y="2959795"/>
            <a:ext cx="411408" cy="3499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00626" y="2959795"/>
            <a:ext cx="28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Parent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689218" y="3518705"/>
            <a:ext cx="877583" cy="411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85991" y="3566752"/>
            <a:ext cx="380810" cy="30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5591" y="3530983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89218" y="2959795"/>
            <a:ext cx="39448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14468"/>
            <a:ext cx="586320" cy="692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397774"/>
            <a:ext cx="585788" cy="502644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12353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Deskripsi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89218" y="812543"/>
            <a:ext cx="3269974" cy="402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 &amp; Tech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19772" y="1414156"/>
            <a:ext cx="3179602" cy="83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Product &amp; Tech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9010" y="2496742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34593" y="2491559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0800000">
            <a:off x="8507658" y="2540208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689218" y="2959795"/>
            <a:ext cx="411408" cy="3499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00626" y="2959795"/>
            <a:ext cx="28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Parent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689218" y="3518705"/>
            <a:ext cx="877583" cy="4117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748670" y="3566752"/>
            <a:ext cx="380810" cy="30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5591" y="3530983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- </a:t>
            </a:r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89218" y="2959795"/>
            <a:ext cx="39448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88551" y="4029519"/>
            <a:ext cx="374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Mohon</a:t>
            </a:r>
            <a:r>
              <a:rPr lang="en-US" dirty="0">
                <a:solidFill>
                  <a:srgbClr val="FF0000"/>
                </a:solidFill>
              </a:rPr>
              <a:t> non-</a:t>
            </a:r>
            <a:r>
              <a:rPr lang="en-US" dirty="0" err="1">
                <a:solidFill>
                  <a:srgbClr val="FF0000"/>
                </a:solidFill>
              </a:rPr>
              <a:t>aktifkan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 child </a:t>
            </a:r>
            <a:r>
              <a:rPr lang="en-US" dirty="0" err="1">
                <a:solidFill>
                  <a:srgbClr val="FF0000"/>
                </a:solidFill>
              </a:rPr>
              <a:t>dibawah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dahulu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7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869561" y="717348"/>
            <a:ext cx="1081647" cy="353307"/>
          </a:xfrm>
          <a:prstGeom prst="roundRect">
            <a:avLst/>
          </a:prstGeom>
          <a:solidFill>
            <a:srgbClr val="00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Add 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-36311"/>
            <a:ext cx="696611" cy="621527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8328" y="768096"/>
            <a:ext cx="2651760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Setting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Job Role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Job Position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Master Leave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3" y="141446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397774"/>
            <a:ext cx="585788" cy="502644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55624"/>
              </p:ext>
            </p:extLst>
          </p:nvPr>
        </p:nvGraphicFramePr>
        <p:xfrm>
          <a:off x="3158878" y="1207978"/>
          <a:ext cx="7883496" cy="47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8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826270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760579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205784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618613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Commerce</a:t>
                      </a:r>
                      <a:r>
                        <a:rPr lang="en-US" baseline="0" dirty="0"/>
                        <a:t> and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&amp;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9" y="1919181"/>
            <a:ext cx="657225" cy="400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r="68840" b="8641"/>
          <a:stretch/>
        </p:blipFill>
        <p:spPr>
          <a:xfrm>
            <a:off x="10869562" y="695234"/>
            <a:ext cx="329451" cy="3654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2510050"/>
            <a:ext cx="657225" cy="400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8" y="3727352"/>
            <a:ext cx="657225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4362328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510" y="5082533"/>
            <a:ext cx="6572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757" y="5579630"/>
            <a:ext cx="657225" cy="40005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95875" y="467919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Organizational chart examp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75" y="1146203"/>
            <a:ext cx="6050899" cy="30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15741" y="5633551"/>
            <a:ext cx="108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text field yang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Job Role, </a:t>
            </a:r>
            <a:r>
              <a:rPr lang="en-US" dirty="0" err="1"/>
              <a:t>lalu</a:t>
            </a:r>
            <a:r>
              <a:rPr lang="en-US" dirty="0"/>
              <a:t> text field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View Organization chart,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Pop-up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repot,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lgs</a:t>
            </a:r>
            <a:r>
              <a:rPr lang="en-US" dirty="0"/>
              <a:t> generate tab </a:t>
            </a:r>
            <a:r>
              <a:rPr lang="en-US" dirty="0" err="1"/>
              <a:t>baru</a:t>
            </a:r>
            <a:r>
              <a:rPr lang="en-US" dirty="0"/>
              <a:t> di browser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1774" y="519471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7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Employee FLOW</a:t>
            </a:r>
          </a:p>
        </p:txBody>
      </p:sp>
    </p:spTree>
    <p:extLst>
      <p:ext uri="{BB962C8B-B14F-4D97-AF65-F5344CB8AC3E}">
        <p14:creationId xmlns:p14="http://schemas.microsoft.com/office/powerpoint/2010/main" val="334281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82013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75709" y="852055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 2022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0911" y="1335994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1950" y="1335994"/>
            <a:ext cx="2116238" cy="1013667"/>
          </a:xfrm>
          <a:prstGeom prst="rect">
            <a:avLst/>
          </a:prstGeom>
          <a:solidFill>
            <a:srgbClr val="C29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Melahirkan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60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2987" y="1335994"/>
            <a:ext cx="2183757" cy="1013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Ibadah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14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894" y="5241775"/>
            <a:ext cx="761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/>
              <a:t>Dashboard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user </a:t>
            </a:r>
            <a:r>
              <a:rPr lang="en-US" dirty="0" err="1"/>
              <a:t>berhasil</a:t>
            </a:r>
            <a:r>
              <a:rPr lang="en-US" dirty="0"/>
              <a:t> login</a:t>
            </a:r>
          </a:p>
          <a:p>
            <a:endParaRPr lang="en-US" dirty="0"/>
          </a:p>
          <a:p>
            <a:r>
              <a:rPr lang="en-US" dirty="0"/>
              <a:t>Nama User paling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16 character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16 character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2 </a:t>
            </a:r>
            <a:r>
              <a:rPr lang="en-US" dirty="0" err="1"/>
              <a:t>saja</a:t>
            </a:r>
            <a:r>
              <a:rPr lang="en-US" dirty="0"/>
              <a:t> 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40911" y="2664400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Carried Forward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6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5709" y="852055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0911" y="1335994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1950" y="1335994"/>
            <a:ext cx="2116238" cy="1013667"/>
          </a:xfrm>
          <a:prstGeom prst="rect">
            <a:avLst/>
          </a:prstGeom>
          <a:solidFill>
            <a:srgbClr val="C29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Melahirkan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60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82987" y="1335994"/>
            <a:ext cx="2183757" cy="1013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Ibadah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14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266744" y="507300"/>
            <a:ext cx="1925256" cy="58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2666" y="5438545"/>
            <a:ext cx="76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 err="1"/>
              <a:t>Bila</a:t>
            </a:r>
            <a:r>
              <a:rPr lang="en-US" dirty="0"/>
              <a:t> burger menu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Logout button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dilik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login page HRIS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1884" y="605147"/>
            <a:ext cx="343969" cy="3696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40911" y="2664400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Carried Forward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89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Cuti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17" y="1225297"/>
            <a:ext cx="2376583" cy="716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65" y="1941767"/>
            <a:ext cx="5467350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1056" y="5361242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Reset password Page</a:t>
            </a:r>
          </a:p>
          <a:p>
            <a:r>
              <a:rPr lang="en-US" dirty="0" err="1"/>
              <a:t>Bila</a:t>
            </a:r>
            <a:r>
              <a:rPr lang="en-US" dirty="0"/>
              <a:t> user </a:t>
            </a:r>
            <a:r>
              <a:rPr lang="en-US" dirty="0" err="1"/>
              <a:t>klik</a:t>
            </a:r>
            <a:r>
              <a:rPr lang="en-US" dirty="0"/>
              <a:t> reset now, FE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email format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kasih</a:t>
            </a:r>
            <a:r>
              <a:rPr lang="en-US" dirty="0"/>
              <a:t> warning: format email </a:t>
            </a:r>
            <a:r>
              <a:rPr lang="en-US" dirty="0" err="1"/>
              <a:t>salah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FE, </a:t>
            </a:r>
            <a:r>
              <a:rPr lang="en-US" dirty="0" err="1"/>
              <a:t>harus</a:t>
            </a:r>
            <a:r>
              <a:rPr lang="en-US" dirty="0"/>
              <a:t> email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@renos.id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2424" y="4901184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Email Salah</a:t>
            </a:r>
          </a:p>
        </p:txBody>
      </p:sp>
    </p:spTree>
    <p:extLst>
      <p:ext uri="{BB962C8B-B14F-4D97-AF65-F5344CB8AC3E}">
        <p14:creationId xmlns:p14="http://schemas.microsoft.com/office/powerpoint/2010/main" val="300864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74612"/>
              </p:ext>
            </p:extLst>
          </p:nvPr>
        </p:nvGraphicFramePr>
        <p:xfrm>
          <a:off x="2941982" y="1087886"/>
          <a:ext cx="9009230" cy="477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09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210005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66481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26787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74550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363437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072421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11845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  <a:r>
                        <a:rPr lang="en-US" dirty="0" err="1"/>
                        <a:t>jan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Mei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Mei 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8944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8239" y="1846442"/>
            <a:ext cx="65722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9061629" y="6198212"/>
            <a:ext cx="342116" cy="3822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48532" t="14079"/>
          <a:stretch/>
        </p:blipFill>
        <p:spPr>
          <a:xfrm>
            <a:off x="10127825" y="6267558"/>
            <a:ext cx="338259" cy="343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403745" y="6220031"/>
            <a:ext cx="8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54509" y="6243282"/>
            <a:ext cx="8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Ubah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73738" y="5943792"/>
            <a:ext cx="415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munculkan</a:t>
            </a:r>
            <a:r>
              <a:rPr lang="en-US" dirty="0"/>
              <a:t> tooltip </a:t>
            </a:r>
            <a:r>
              <a:rPr lang="en-US" dirty="0" err="1"/>
              <a:t>untuk</a:t>
            </a:r>
            <a:r>
              <a:rPr lang="en-US" dirty="0"/>
              <a:t> button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553689"/>
            <a:ext cx="1057275" cy="400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934458" y="2379272"/>
            <a:ext cx="342116" cy="3822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945595" y="3680073"/>
            <a:ext cx="342116" cy="3822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945595" y="4122506"/>
            <a:ext cx="342116" cy="3822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932091" y="4618977"/>
            <a:ext cx="342116" cy="3822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937243" y="5093691"/>
            <a:ext cx="342116" cy="3822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5464" y="1851204"/>
            <a:ext cx="314325" cy="3905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276" y="6252949"/>
            <a:ext cx="314325" cy="3905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20040" y="6287218"/>
            <a:ext cx="8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Batal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87595" y="5721361"/>
            <a:ext cx="4492197" cy="124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Button edit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status </a:t>
            </a:r>
            <a:r>
              <a:rPr lang="en-US" dirty="0" err="1"/>
              <a:t>menunggu</a:t>
            </a:r>
            <a:r>
              <a:rPr lang="en-US" dirty="0"/>
              <a:t> approval,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create </a:t>
            </a:r>
            <a:r>
              <a:rPr lang="en-US" dirty="0" err="1"/>
              <a:t>dari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9580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114" y="4826675"/>
            <a:ext cx="928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 err="1"/>
              <a:t>Menunggu</a:t>
            </a:r>
            <a:r>
              <a:rPr lang="en-US" dirty="0"/>
              <a:t> approval: send email info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karayawan</a:t>
            </a:r>
            <a:r>
              <a:rPr lang="en-US" dirty="0"/>
              <a:t>, status </a:t>
            </a:r>
            <a:r>
              <a:rPr lang="en-US" dirty="0" err="1"/>
              <a:t>tetap</a:t>
            </a:r>
            <a:r>
              <a:rPr lang="en-US" dirty="0"/>
              <a:t> open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approve. email info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jam 0600 </a:t>
            </a:r>
          </a:p>
          <a:p>
            <a:r>
              <a:rPr lang="en-US" dirty="0"/>
              <a:t>Approved: send email info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 </a:t>
            </a:r>
          </a:p>
          <a:p>
            <a:r>
              <a:rPr lang="en-US" dirty="0" err="1"/>
              <a:t>Dibatalkan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send email info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Ditolak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, send email info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Selesai</a:t>
            </a:r>
            <a:r>
              <a:rPr lang="en-US" dirty="0"/>
              <a:t>: </a:t>
            </a:r>
            <a:r>
              <a:rPr lang="en-US" dirty="0" err="1"/>
              <a:t>bila</a:t>
            </a:r>
            <a:r>
              <a:rPr lang="en-US" dirty="0"/>
              <a:t> status approved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send email</a:t>
            </a:r>
          </a:p>
        </p:txBody>
      </p:sp>
      <p:sp>
        <p:nvSpPr>
          <p:cNvPr id="6" name="Oval 5"/>
          <p:cNvSpPr/>
          <p:nvPr/>
        </p:nvSpPr>
        <p:spPr>
          <a:xfrm>
            <a:off x="405114" y="798653"/>
            <a:ext cx="1261640" cy="89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Kary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Oval 6"/>
          <p:cNvSpPr/>
          <p:nvPr/>
        </p:nvSpPr>
        <p:spPr>
          <a:xfrm>
            <a:off x="2578523" y="798653"/>
            <a:ext cx="1737737" cy="89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Approval?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666754" y="1244279"/>
            <a:ext cx="9117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28029" y="798652"/>
            <a:ext cx="1737737" cy="89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Atasan</a:t>
            </a:r>
            <a:r>
              <a:rPr lang="en-US" dirty="0"/>
              <a:t> approved?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 flipV="1">
            <a:off x="4316260" y="1244278"/>
            <a:ext cx="911769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78522" y="3196080"/>
            <a:ext cx="1737737" cy="89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: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4"/>
            <a:endCxn id="17" idx="0"/>
          </p:cNvCxnSpPr>
          <p:nvPr/>
        </p:nvCxnSpPr>
        <p:spPr>
          <a:xfrm flipH="1">
            <a:off x="3447391" y="1689904"/>
            <a:ext cx="1" cy="15061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9523" y="2275356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Oval 26"/>
          <p:cNvSpPr/>
          <p:nvPr/>
        </p:nvSpPr>
        <p:spPr>
          <a:xfrm>
            <a:off x="5228029" y="3214115"/>
            <a:ext cx="2066389" cy="89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Mandatori</a:t>
            </a:r>
            <a:r>
              <a:rPr lang="en-US" dirty="0"/>
              <a:t>: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dokter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7" idx="6"/>
            <a:endCxn id="27" idx="2"/>
          </p:cNvCxnSpPr>
          <p:nvPr/>
        </p:nvCxnSpPr>
        <p:spPr>
          <a:xfrm>
            <a:off x="4316259" y="3641706"/>
            <a:ext cx="911770" cy="180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0275" y="911014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Oval 32"/>
          <p:cNvSpPr/>
          <p:nvPr/>
        </p:nvSpPr>
        <p:spPr>
          <a:xfrm>
            <a:off x="8125691" y="1689903"/>
            <a:ext cx="1194955" cy="63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5" name="Elbow Connector 34"/>
          <p:cNvCxnSpPr>
            <a:stCxn id="11" idx="6"/>
            <a:endCxn id="33" idx="0"/>
          </p:cNvCxnSpPr>
          <p:nvPr/>
        </p:nvCxnSpPr>
        <p:spPr>
          <a:xfrm>
            <a:off x="6965766" y="1244278"/>
            <a:ext cx="1757403" cy="44562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08658" y="911014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1069" y="393168"/>
            <a:ext cx="185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status Approved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83627" y="116588"/>
            <a:ext cx="168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status </a:t>
            </a:r>
            <a:r>
              <a:rPr lang="en-US" dirty="0" err="1"/>
              <a:t>menunggu</a:t>
            </a:r>
            <a:r>
              <a:rPr lang="en-US" dirty="0"/>
              <a:t> approval</a:t>
            </a:r>
          </a:p>
        </p:txBody>
      </p:sp>
      <p:cxnSp>
        <p:nvCxnSpPr>
          <p:cNvPr id="40" name="Elbow Connector 39"/>
          <p:cNvCxnSpPr>
            <a:stCxn id="11" idx="6"/>
            <a:endCxn id="33" idx="2"/>
          </p:cNvCxnSpPr>
          <p:nvPr/>
        </p:nvCxnSpPr>
        <p:spPr>
          <a:xfrm>
            <a:off x="6965766" y="1244278"/>
            <a:ext cx="1159925" cy="7638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24142" y="1500150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23168" y="2582550"/>
            <a:ext cx="18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status </a:t>
            </a: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44" name="Elbow Connector 43"/>
          <p:cNvCxnSpPr>
            <a:stCxn id="27" idx="6"/>
            <a:endCxn id="33" idx="4"/>
          </p:cNvCxnSpPr>
          <p:nvPr/>
        </p:nvCxnSpPr>
        <p:spPr>
          <a:xfrm flipV="1">
            <a:off x="7294418" y="2326376"/>
            <a:ext cx="1428751" cy="13333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71339" y="2021882"/>
            <a:ext cx="18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status </a:t>
            </a:r>
            <a:r>
              <a:rPr lang="en-US" dirty="0" err="1"/>
              <a:t>Ditolak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49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5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06776"/>
              </p:ext>
            </p:extLst>
          </p:nvPr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2375" y="1919181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Atasan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55038" y="762913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7828103" y="811562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19454" y="1948018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7137" y="3267778"/>
            <a:ext cx="4496105" cy="50292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948944" y="3848473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Ajukan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48944" y="4541129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Chonlak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69931" y="1246403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 Hari</a:t>
            </a:r>
          </a:p>
        </p:txBody>
      </p:sp>
    </p:spTree>
    <p:extLst>
      <p:ext uri="{BB962C8B-B14F-4D97-AF65-F5344CB8AC3E}">
        <p14:creationId xmlns:p14="http://schemas.microsoft.com/office/powerpoint/2010/main" val="55947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77963"/>
              </p:ext>
            </p:extLst>
          </p:nvPr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2375" y="1919181"/>
            <a:ext cx="6572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Attachment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55038" y="762913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828103" y="811562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9454" y="1334560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7137" y="2654320"/>
            <a:ext cx="4496105" cy="50292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948944" y="3235015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Ajukan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137" y="4138509"/>
            <a:ext cx="76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Upload attachment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547" y="4140381"/>
            <a:ext cx="243276" cy="2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Klik</a:t>
            </a:r>
            <a:r>
              <a:rPr lang="en-US" dirty="0"/>
              <a:t> Detail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114" y="4826675"/>
            <a:ext cx="928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View only,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edit</a:t>
            </a:r>
          </a:p>
        </p:txBody>
      </p:sp>
    </p:spTree>
    <p:extLst>
      <p:ext uri="{BB962C8B-B14F-4D97-AF65-F5344CB8AC3E}">
        <p14:creationId xmlns:p14="http://schemas.microsoft.com/office/powerpoint/2010/main" val="414239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2375" y="1919181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Atasan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19454" y="1948018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Liburan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8944" y="3734172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 Hari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10268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48944" y="4541129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Chonlak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69931" y="1246403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 Hari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79362" y="3209642"/>
            <a:ext cx="4087368" cy="531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05 Mei 2022 s/d 7 Mei 2022</a:t>
            </a:r>
          </a:p>
        </p:txBody>
      </p:sp>
    </p:spTree>
    <p:extLst>
      <p:ext uri="{BB962C8B-B14F-4D97-AF65-F5344CB8AC3E}">
        <p14:creationId xmlns:p14="http://schemas.microsoft.com/office/powerpoint/2010/main" val="252200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2375" y="1919181"/>
            <a:ext cx="6572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Attachment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454" y="1334560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Demam</a:t>
            </a:r>
            <a:r>
              <a:rPr lang="en-US" dirty="0">
                <a:solidFill>
                  <a:schemeClr val="tx1"/>
                </a:solidFill>
              </a:rPr>
              <a:t> 42 </a:t>
            </a:r>
            <a:r>
              <a:rPr lang="en-US" dirty="0" err="1">
                <a:solidFill>
                  <a:schemeClr val="tx1"/>
                </a:solidFill>
              </a:rPr>
              <a:t>Derajat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Celcius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83701" y="4948751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8944" y="4090672"/>
            <a:ext cx="76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Surat Dokter.pdf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7547" y="4140381"/>
            <a:ext cx="243276" cy="24119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979362" y="2679701"/>
            <a:ext cx="4087368" cy="531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05 Mei 2022 s/d 7 Mei 2022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948944" y="3162667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 Hari</a:t>
            </a:r>
          </a:p>
        </p:txBody>
      </p:sp>
    </p:spTree>
    <p:extLst>
      <p:ext uri="{BB962C8B-B14F-4D97-AF65-F5344CB8AC3E}">
        <p14:creationId xmlns:p14="http://schemas.microsoft.com/office/powerpoint/2010/main" val="110155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edit </a:t>
            </a:r>
            <a:r>
              <a:rPr lang="en-US" dirty="0" err="1"/>
              <a:t>Cuti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0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358" y="1895616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Atasan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55038" y="762913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7828103" y="811562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19454" y="1948018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Mau </a:t>
            </a:r>
            <a:r>
              <a:rPr lang="en-US" dirty="0" err="1">
                <a:solidFill>
                  <a:schemeClr val="tx1"/>
                </a:solidFill>
              </a:rPr>
              <a:t>Berlibur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7137" y="3267778"/>
            <a:ext cx="4496105" cy="50292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948944" y="3848473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 Hari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Ajukan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48944" y="4541129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Chonlak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69931" y="1246403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 Hari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0236" y="3341985"/>
            <a:ext cx="14513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Mei 2022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1412" y="3342663"/>
            <a:ext cx="14513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 Mei 2022</a:t>
            </a:r>
          </a:p>
        </p:txBody>
      </p:sp>
    </p:spTree>
    <p:extLst>
      <p:ext uri="{BB962C8B-B14F-4D97-AF65-F5344CB8AC3E}">
        <p14:creationId xmlns:p14="http://schemas.microsoft.com/office/powerpoint/2010/main" val="40197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17" y="1225297"/>
            <a:ext cx="2376583" cy="716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8960" y="1856232"/>
            <a:ext cx="5797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Reset Your Password</a:t>
            </a:r>
          </a:p>
          <a:p>
            <a:endParaRPr lang="en-US" dirty="0"/>
          </a:p>
          <a:p>
            <a:r>
              <a:rPr lang="en-US" dirty="0"/>
              <a:t>Kami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link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Pieter.Kurniadi@renos.id</a:t>
            </a:r>
            <a:r>
              <a:rPr lang="en-US" dirty="0"/>
              <a:t>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email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button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HRIS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22036" y="4102440"/>
            <a:ext cx="3666744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HRIS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8760" y="5380672"/>
            <a:ext cx="761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/>
              <a:t>Email sent to User email. </a:t>
            </a:r>
          </a:p>
          <a:p>
            <a:r>
              <a:rPr lang="en-US" dirty="0"/>
              <a:t>User email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diklik</a:t>
            </a:r>
            <a:endParaRPr lang="en-US" dirty="0"/>
          </a:p>
          <a:p>
            <a:r>
              <a:rPr lang="en-US" dirty="0"/>
              <a:t>Button – redirect user </a:t>
            </a:r>
            <a:r>
              <a:rPr lang="en-US" dirty="0" err="1"/>
              <a:t>ke</a:t>
            </a:r>
            <a:r>
              <a:rPr lang="en-US" dirty="0"/>
              <a:t> login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3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90469" y="1387858"/>
          <a:ext cx="8960742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5796" y="1824709"/>
            <a:ext cx="6572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Attachment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455" y="768096"/>
            <a:ext cx="173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55038" y="762913"/>
            <a:ext cx="599721" cy="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828103" y="811562"/>
            <a:ext cx="417770" cy="35295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9454" y="1334560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Demam</a:t>
            </a:r>
            <a:r>
              <a:rPr lang="en-US" dirty="0">
                <a:solidFill>
                  <a:schemeClr val="tx1"/>
                </a:solidFill>
              </a:rPr>
              <a:t> 50 </a:t>
            </a:r>
            <a:r>
              <a:rPr lang="en-US" dirty="0" err="1">
                <a:solidFill>
                  <a:schemeClr val="tx1"/>
                </a:solidFill>
              </a:rPr>
              <a:t>derajat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celcius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7137" y="2654320"/>
            <a:ext cx="4496105" cy="50292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948944" y="3235015"/>
            <a:ext cx="4087368" cy="5856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 Hari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78056" y="5316637"/>
            <a:ext cx="1805650" cy="61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Ajukan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51934" y="5316637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137" y="4138509"/>
            <a:ext cx="76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Surat Dokter.pdf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547" y="4140381"/>
            <a:ext cx="243276" cy="241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40236" y="2739309"/>
            <a:ext cx="14513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Mei 2022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51412" y="2739987"/>
            <a:ext cx="14513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 Mei 2022</a:t>
            </a:r>
          </a:p>
        </p:txBody>
      </p:sp>
    </p:spTree>
    <p:extLst>
      <p:ext uri="{BB962C8B-B14F-4D97-AF65-F5344CB8AC3E}">
        <p14:creationId xmlns:p14="http://schemas.microsoft.com/office/powerpoint/2010/main" val="11134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batal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4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14585"/>
              </p:ext>
            </p:extLst>
          </p:nvPr>
        </p:nvGraphicFramePr>
        <p:xfrm>
          <a:off x="2990469" y="1387858"/>
          <a:ext cx="8960742" cy="34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3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962529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561723286"/>
                    </a:ext>
                  </a:extLst>
                </a:gridCol>
                <a:gridCol w="1280106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lahiran</a:t>
                      </a:r>
                      <a:endParaRPr lang="en-US" dirty="0"/>
                    </a:p>
                    <a:p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5097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Feb</a:t>
                      </a:r>
                      <a:r>
                        <a:rPr lang="en-US" baseline="0" dirty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020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39519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Ibadah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Mei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78485"/>
                  </a:ext>
                </a:extLst>
              </a:tr>
              <a:tr h="39081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70799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2375" y="1919181"/>
            <a:ext cx="657225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375" y="855028"/>
            <a:ext cx="105727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778594" y="2452011"/>
            <a:ext cx="342116" cy="3822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768949" y="3067009"/>
            <a:ext cx="342116" cy="3822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768949" y="3509442"/>
            <a:ext cx="342116" cy="382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755445" y="4005913"/>
            <a:ext cx="342116" cy="3822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/>
          <a:srcRect r="47945" b="4449"/>
          <a:stretch/>
        </p:blipFill>
        <p:spPr>
          <a:xfrm>
            <a:off x="10760597" y="4480627"/>
            <a:ext cx="342116" cy="3822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59600" y="1923943"/>
            <a:ext cx="314325" cy="39052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300265" y="2215992"/>
            <a:ext cx="5812999" cy="1675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membatalkan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903152" y="2950990"/>
            <a:ext cx="1805650" cy="61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Ya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897414" y="2986970"/>
            <a:ext cx="1805650" cy="6142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Tidak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328" y="5983137"/>
            <a:ext cx="928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update status to </a:t>
            </a:r>
            <a:r>
              <a:rPr lang="en-US" dirty="0" err="1"/>
              <a:t>dibatalkan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popup</a:t>
            </a:r>
          </a:p>
        </p:txBody>
      </p:sp>
    </p:spTree>
    <p:extLst>
      <p:ext uri="{BB962C8B-B14F-4D97-AF65-F5344CB8AC3E}">
        <p14:creationId xmlns:p14="http://schemas.microsoft.com/office/powerpoint/2010/main" val="1522737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40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2803" y="1646964"/>
            <a:ext cx="2715864" cy="2036898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23444"/>
              </p:ext>
            </p:extLst>
          </p:nvPr>
        </p:nvGraphicFramePr>
        <p:xfrm>
          <a:off x="5547788" y="1303184"/>
          <a:ext cx="567965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34">
                  <a:extLst>
                    <a:ext uri="{9D8B030D-6E8A-4147-A177-3AD203B41FA5}">
                      <a16:colId xmlns:a16="http://schemas.microsoft.com/office/drawing/2014/main" val="1798246553"/>
                    </a:ext>
                  </a:extLst>
                </a:gridCol>
                <a:gridCol w="3784920">
                  <a:extLst>
                    <a:ext uri="{9D8B030D-6E8A-4147-A177-3AD203B41FA5}">
                      <a16:colId xmlns:a16="http://schemas.microsoft.com/office/drawing/2014/main" val="354770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 Kurniadi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18150150129284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Jabatan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Direktur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8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Tempat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Kelahiran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Tanggal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lahir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8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KTP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raya</a:t>
                      </a:r>
                      <a:r>
                        <a:rPr lang="en-US" dirty="0"/>
                        <a:t> Blok</a:t>
                      </a:r>
                      <a:r>
                        <a:rPr lang="en-US" baseline="0" dirty="0"/>
                        <a:t> C5 No.35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Tinggal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Ga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Raya Blok C7 No.35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1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No.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telp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08122344455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Organisasi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&amp; 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Tgl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Masuk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Kerja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Mei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Kerja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tahun</a:t>
                      </a:r>
                      <a:r>
                        <a:rPr lang="en-US" dirty="0"/>
                        <a:t> 8 </a:t>
                      </a:r>
                      <a:r>
                        <a:rPr lang="en-US" dirty="0" err="1"/>
                        <a:t>bulan</a:t>
                      </a:r>
                      <a:r>
                        <a:rPr lang="en-US" dirty="0"/>
                        <a:t> 20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6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NPWP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BPJS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2988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42286" y="795264"/>
            <a:ext cx="89727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0735" y="803371"/>
            <a:ext cx="115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Keluarga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1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50787"/>
              </p:ext>
            </p:extLst>
          </p:nvPr>
        </p:nvGraphicFramePr>
        <p:xfrm>
          <a:off x="5547788" y="1303184"/>
          <a:ext cx="56796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34">
                  <a:extLst>
                    <a:ext uri="{9D8B030D-6E8A-4147-A177-3AD203B41FA5}">
                      <a16:colId xmlns:a16="http://schemas.microsoft.com/office/drawing/2014/main" val="1798246553"/>
                    </a:ext>
                  </a:extLst>
                </a:gridCol>
                <a:gridCol w="3784920">
                  <a:extLst>
                    <a:ext uri="{9D8B030D-6E8A-4147-A177-3AD203B41FA5}">
                      <a16:colId xmlns:a16="http://schemas.microsoft.com/office/drawing/2014/main" val="354770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Yayank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18150150129284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Wanita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8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Tempat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Kelahiran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Tanggal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lahir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r>
                        <a:rPr lang="en-US" dirty="0" err="1"/>
                        <a:t>Januari</a:t>
                      </a:r>
                      <a:r>
                        <a:rPr lang="en-US" dirty="0"/>
                        <a:t>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8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KTP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raya</a:t>
                      </a:r>
                      <a:r>
                        <a:rPr lang="en-US" dirty="0"/>
                        <a:t> Blok</a:t>
                      </a:r>
                      <a:r>
                        <a:rPr lang="en-US" baseline="0" dirty="0"/>
                        <a:t> C5 No.35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Tinggal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Ga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Raya Blok C7 No.35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1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No.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telp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08122344455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NPWP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BPJS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298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2286" y="795264"/>
            <a:ext cx="89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0735" y="803371"/>
            <a:ext cx="115192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Keluarga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5278" y="1366369"/>
            <a:ext cx="1967379" cy="19057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1353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Pieter Kurniadi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2809558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7236"/>
              </p:ext>
            </p:extLst>
          </p:nvPr>
        </p:nvGraphicFramePr>
        <p:xfrm>
          <a:off x="5547788" y="1303184"/>
          <a:ext cx="56796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34">
                  <a:extLst>
                    <a:ext uri="{9D8B030D-6E8A-4147-A177-3AD203B41FA5}">
                      <a16:colId xmlns:a16="http://schemas.microsoft.com/office/drawing/2014/main" val="1798246553"/>
                    </a:ext>
                  </a:extLst>
                </a:gridCol>
                <a:gridCol w="3784920">
                  <a:extLst>
                    <a:ext uri="{9D8B030D-6E8A-4147-A177-3AD203B41FA5}">
                      <a16:colId xmlns:a16="http://schemas.microsoft.com/office/drawing/2014/main" val="354770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Bocil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18150150129284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8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Tempat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Kelahiran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Tanggal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lahir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r>
                        <a:rPr lang="en-US" dirty="0" err="1"/>
                        <a:t>Januari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8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KTP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raya</a:t>
                      </a:r>
                      <a:r>
                        <a:rPr lang="en-US" dirty="0"/>
                        <a:t> Blok</a:t>
                      </a:r>
                      <a:r>
                        <a:rPr lang="en-US" baseline="0" dirty="0"/>
                        <a:t> C5 No.35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Alamat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Tinggal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Jl. Ga </a:t>
                      </a:r>
                      <a:r>
                        <a:rPr lang="en-US" dirty="0" err="1"/>
                        <a:t>Suka</a:t>
                      </a:r>
                      <a:r>
                        <a:rPr lang="en-US" dirty="0"/>
                        <a:t> Raya Blok C7 No.35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1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No.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telp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NPWP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BPJS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2988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42286" y="795264"/>
            <a:ext cx="89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60735" y="803371"/>
            <a:ext cx="115192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Keluarga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7788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6093727" y="6111433"/>
            <a:ext cx="378450" cy="405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6604941" y="6123008"/>
            <a:ext cx="420891" cy="401946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117" y="1387251"/>
            <a:ext cx="1868492" cy="2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78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 err="1"/>
              <a:t>Atasan</a:t>
            </a:r>
            <a:r>
              <a:rPr lang="en-US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000009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5709" y="852055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0911" y="2769940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1950" y="2769940"/>
            <a:ext cx="2116238" cy="1013667"/>
          </a:xfrm>
          <a:prstGeom prst="rect">
            <a:avLst/>
          </a:prstGeom>
          <a:solidFill>
            <a:srgbClr val="C29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Melahirkan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60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82987" y="2769940"/>
            <a:ext cx="2183757" cy="1013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Ibadah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14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40911" y="4098346"/>
            <a:ext cx="2176041" cy="98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Carried Forward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2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73990" y="1342682"/>
            <a:ext cx="2176041" cy="983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Approval Request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 task</a:t>
            </a:r>
          </a:p>
        </p:txBody>
      </p:sp>
    </p:spTree>
    <p:extLst>
      <p:ext uri="{BB962C8B-B14F-4D97-AF65-F5344CB8AC3E}">
        <p14:creationId xmlns:p14="http://schemas.microsoft.com/office/powerpoint/2010/main" val="1425780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27352"/>
              </p:ext>
            </p:extLst>
          </p:nvPr>
        </p:nvGraphicFramePr>
        <p:xfrm>
          <a:off x="2941982" y="1087886"/>
          <a:ext cx="87451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076496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12467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00735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4029246670"/>
                    </a:ext>
                  </a:extLst>
                </a:gridCol>
                <a:gridCol w="1051364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</a:t>
                      </a:r>
                      <a:r>
                        <a:rPr lang="en-US" baseline="0" dirty="0"/>
                        <a:t> Kurniadi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429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Nov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9689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/>
          <a:srcRect l="12446" t="2" r="1287" b="18580"/>
          <a:stretch/>
        </p:blipFill>
        <p:spPr>
          <a:xfrm>
            <a:off x="11130984" y="1828904"/>
            <a:ext cx="332961" cy="337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87595" y="5721361"/>
            <a:ext cx="455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Priority sort </a:t>
            </a:r>
          </a:p>
          <a:p>
            <a:pPr marL="342900" indent="-342900">
              <a:buAutoNum type="arabicPeriod"/>
            </a:pPr>
            <a:r>
              <a:rPr lang="en-US" dirty="0"/>
              <a:t>Status </a:t>
            </a:r>
            <a:r>
              <a:rPr lang="en-US" dirty="0" err="1"/>
              <a:t>menunggu</a:t>
            </a:r>
            <a:r>
              <a:rPr lang="en-US" dirty="0"/>
              <a:t> approval paling </a:t>
            </a:r>
            <a:r>
              <a:rPr lang="en-US" dirty="0" err="1"/>
              <a:t>atas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02183" y="3148908"/>
            <a:ext cx="312665" cy="404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2472044"/>
            <a:ext cx="312665" cy="404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1852972"/>
            <a:ext cx="312665" cy="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49" y="1088137"/>
            <a:ext cx="2376583" cy="7164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94726"/>
              </p:ext>
            </p:extLst>
          </p:nvPr>
        </p:nvGraphicFramePr>
        <p:xfrm>
          <a:off x="2578608" y="1965960"/>
          <a:ext cx="7641336" cy="3246120"/>
        </p:xfrm>
        <a:graphic>
          <a:graphicData uri="http://schemas.openxmlformats.org/drawingml/2006/table">
            <a:tbl>
              <a:tblPr/>
              <a:tblGrid>
                <a:gridCol w="7641336">
                  <a:extLst>
                    <a:ext uri="{9D8B030D-6E8A-4147-A177-3AD203B41FA5}">
                      <a16:colId xmlns:a16="http://schemas.microsoft.com/office/drawing/2014/main" val="3044066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Password reset request</a:t>
                      </a:r>
                      <a:endParaRPr lang="en-US" b="0" i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5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Hi Pieter kurniadi,</a:t>
                      </a:r>
                      <a:br>
                        <a:rPr lang="en-US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48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We received a request to reset the password for your HRIS</a:t>
                      </a:r>
                      <a:r>
                        <a:rPr lang="en-US" baseline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account. To reset the password, please click the button below.</a:t>
                      </a:r>
                    </a:p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link will only be valid until :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Dec 2022 - 10:59 AM GMT +7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To request a new password reset go 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here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65977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0639" y="3749040"/>
            <a:ext cx="3666744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Password HRIS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8760" y="5380672"/>
            <a:ext cx="761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/>
              <a:t>Email sent to User email template. Link valid only for 24hours after forgot password request from Login page</a:t>
            </a:r>
          </a:p>
          <a:p>
            <a:r>
              <a:rPr lang="en-US" dirty="0"/>
              <a:t>Here – redirect user </a:t>
            </a:r>
            <a:r>
              <a:rPr lang="en-US" dirty="0" err="1"/>
              <a:t>ke</a:t>
            </a:r>
            <a:r>
              <a:rPr lang="en-US" dirty="0"/>
              <a:t> reset password page di slide 3</a:t>
            </a:r>
          </a:p>
          <a:p>
            <a:r>
              <a:rPr lang="en-US" dirty="0"/>
              <a:t>Subject: HRIS Reset password requested</a:t>
            </a:r>
          </a:p>
        </p:txBody>
      </p:sp>
    </p:spTree>
    <p:extLst>
      <p:ext uri="{BB962C8B-B14F-4D97-AF65-F5344CB8AC3E}">
        <p14:creationId xmlns:p14="http://schemas.microsoft.com/office/powerpoint/2010/main" val="2294555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Approve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46" t="2" r="1287" b="18580"/>
          <a:stretch/>
        </p:blipFill>
        <p:spPr>
          <a:xfrm>
            <a:off x="5990024" y="3016977"/>
            <a:ext cx="332961" cy="3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7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71825"/>
              </p:ext>
            </p:extLst>
          </p:nvPr>
        </p:nvGraphicFramePr>
        <p:xfrm>
          <a:off x="2941982" y="1087886"/>
          <a:ext cx="87451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076496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12467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00735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4029246670"/>
                    </a:ext>
                  </a:extLst>
                </a:gridCol>
                <a:gridCol w="1051364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</a:t>
                      </a:r>
                      <a:r>
                        <a:rPr lang="en-US" baseline="0" dirty="0"/>
                        <a:t> Kurniadi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429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Nov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9689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4352081" y="507300"/>
            <a:ext cx="6209502" cy="5835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6927" y="1298448"/>
            <a:ext cx="1735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66926" y="2478370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Liburan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96416" y="4264524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 Hari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499125" y="5284249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11075" y="673482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Pieter Kurniadi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17403" y="1776755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 Hari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26834" y="3739994"/>
            <a:ext cx="4087368" cy="531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05 Mei 2022 s/d 7 Mei 2022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19937" y="5300946"/>
            <a:ext cx="1805650" cy="61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Setuju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71026" y="5300946"/>
            <a:ext cx="1805650" cy="6142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Tolak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l="12446" t="2" r="1287" b="18580"/>
          <a:stretch/>
        </p:blipFill>
        <p:spPr>
          <a:xfrm>
            <a:off x="11130984" y="1828904"/>
            <a:ext cx="332961" cy="3378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02183" y="3148908"/>
            <a:ext cx="312665" cy="4044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2472044"/>
            <a:ext cx="312665" cy="4044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1852972"/>
            <a:ext cx="312665" cy="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7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116"/>
              </p:ext>
            </p:extLst>
          </p:nvPr>
        </p:nvGraphicFramePr>
        <p:xfrm>
          <a:off x="2941982" y="1087886"/>
          <a:ext cx="87451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076496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12467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00735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4029246670"/>
                    </a:ext>
                  </a:extLst>
                </a:gridCol>
                <a:gridCol w="1051364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</a:t>
                      </a:r>
                      <a:r>
                        <a:rPr lang="en-US" baseline="0" dirty="0"/>
                        <a:t> Kurniadi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429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Nov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9689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300265" y="2215992"/>
            <a:ext cx="5812999" cy="1675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menyetujui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03152" y="2950990"/>
            <a:ext cx="1805650" cy="61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97414" y="2986970"/>
            <a:ext cx="1805650" cy="6142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Tidak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595" y="5721361"/>
            <a:ext cx="455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update status </a:t>
            </a:r>
            <a:r>
              <a:rPr lang="en-US" dirty="0" err="1"/>
              <a:t>menjadi</a:t>
            </a:r>
            <a:r>
              <a:rPr lang="en-US" dirty="0"/>
              <a:t> approved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pop-up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/>
          <a:srcRect l="12446" t="2" r="1287" b="18580"/>
          <a:stretch/>
        </p:blipFill>
        <p:spPr>
          <a:xfrm>
            <a:off x="11130984" y="1828904"/>
            <a:ext cx="332961" cy="3378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02183" y="3148908"/>
            <a:ext cx="312665" cy="4044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2472044"/>
            <a:ext cx="312665" cy="4044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1852972"/>
            <a:ext cx="312665" cy="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1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59919"/>
              </p:ext>
            </p:extLst>
          </p:nvPr>
        </p:nvGraphicFramePr>
        <p:xfrm>
          <a:off x="2941982" y="1087886"/>
          <a:ext cx="87451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076496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12467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00735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4029246670"/>
                    </a:ext>
                  </a:extLst>
                </a:gridCol>
                <a:gridCol w="1051364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</a:t>
                      </a:r>
                      <a:r>
                        <a:rPr lang="en-US" baseline="0" dirty="0"/>
                        <a:t> Kurniadi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429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Nov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9689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300265" y="2215992"/>
            <a:ext cx="5812999" cy="1675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Menolak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03152" y="2950990"/>
            <a:ext cx="1805650" cy="61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97414" y="2986970"/>
            <a:ext cx="1805650" cy="6142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Tidak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07359" y="5740399"/>
            <a:ext cx="4531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update status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pop-up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/>
          <a:srcRect l="12446" t="2" r="1287" b="18580"/>
          <a:stretch/>
        </p:blipFill>
        <p:spPr>
          <a:xfrm>
            <a:off x="11130984" y="1828904"/>
            <a:ext cx="332961" cy="3378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02183" y="3148908"/>
            <a:ext cx="312665" cy="4044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2472044"/>
            <a:ext cx="312665" cy="4044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1852972"/>
            <a:ext cx="312665" cy="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8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detil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-1" r="52426" b="-1100"/>
          <a:stretch/>
        </p:blipFill>
        <p:spPr>
          <a:xfrm>
            <a:off x="5246263" y="2983662"/>
            <a:ext cx="312665" cy="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4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" y="54551"/>
            <a:ext cx="1942243" cy="58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173737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</a:t>
            </a:r>
            <a:r>
              <a:rPr lang="en-US" dirty="0" err="1"/>
              <a:t>Chonlak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59" y="18553"/>
            <a:ext cx="696611" cy="62152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328" y="768096"/>
            <a:ext cx="2523744" cy="596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          Dashboard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Form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Data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Approval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68096"/>
            <a:ext cx="485164" cy="439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335994"/>
            <a:ext cx="468669" cy="492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8" y="2024734"/>
            <a:ext cx="407283" cy="58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3" y="3869430"/>
            <a:ext cx="586320" cy="692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7175" y="107250"/>
            <a:ext cx="504825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2910100"/>
            <a:ext cx="489163" cy="49183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3929"/>
              </p:ext>
            </p:extLst>
          </p:nvPr>
        </p:nvGraphicFramePr>
        <p:xfrm>
          <a:off x="2941982" y="1087886"/>
          <a:ext cx="87451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8">
                  <a:extLst>
                    <a:ext uri="{9D8B030D-6E8A-4147-A177-3AD203B41FA5}">
                      <a16:colId xmlns:a16="http://schemas.microsoft.com/office/drawing/2014/main" val="2109356549"/>
                    </a:ext>
                  </a:extLst>
                </a:gridCol>
                <a:gridCol w="1076496">
                  <a:extLst>
                    <a:ext uri="{9D8B030D-6E8A-4147-A177-3AD203B41FA5}">
                      <a16:colId xmlns:a16="http://schemas.microsoft.com/office/drawing/2014/main" val="76831893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708254493"/>
                    </a:ext>
                  </a:extLst>
                </a:gridCol>
                <a:gridCol w="1212467">
                  <a:extLst>
                    <a:ext uri="{9D8B030D-6E8A-4147-A177-3AD203B41FA5}">
                      <a16:colId xmlns:a16="http://schemas.microsoft.com/office/drawing/2014/main" val="1486808699"/>
                    </a:ext>
                  </a:extLst>
                </a:gridCol>
                <a:gridCol w="1300735">
                  <a:extLst>
                    <a:ext uri="{9D8B030D-6E8A-4147-A177-3AD203B41FA5}">
                      <a16:colId xmlns:a16="http://schemas.microsoft.com/office/drawing/2014/main" val="3692086437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1173421610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4029246670"/>
                    </a:ext>
                  </a:extLst>
                </a:gridCol>
                <a:gridCol w="1051364">
                  <a:extLst>
                    <a:ext uri="{9D8B030D-6E8A-4147-A177-3AD203B41FA5}">
                      <a16:colId xmlns:a16="http://schemas.microsoft.com/office/drawing/2014/main" val="2218602439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28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Pieter</a:t>
                      </a:r>
                      <a:r>
                        <a:rPr lang="en-US" baseline="0" dirty="0"/>
                        <a:t> Kurniadi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379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Dec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4290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Adimarta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0" dirty="0"/>
                        <a:t> Nov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9689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281420" y="507300"/>
            <a:ext cx="6310147" cy="6350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Karyawan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Sisa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Cuti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Hari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Tanggal</a:t>
            </a:r>
            <a:r>
              <a:rPr lang="en-US" dirty="0">
                <a:solidFill>
                  <a:schemeClr val="tx1"/>
                </a:solidFill>
              </a:rPr>
              <a:t> Approval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927" y="1298448"/>
            <a:ext cx="1735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66926" y="2478370"/>
            <a:ext cx="3946349" cy="117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Liburan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96416" y="4264524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 Hari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26485" y="6188489"/>
            <a:ext cx="1805650" cy="614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11075" y="673482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Pieter Kurniadi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17403" y="1776755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 Hari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26834" y="3739994"/>
            <a:ext cx="4087368" cy="531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05 Mei 2022 s/d 7 Mei 2022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l="12446" t="2" r="1287" b="18580"/>
          <a:stretch/>
        </p:blipFill>
        <p:spPr>
          <a:xfrm>
            <a:off x="11130984" y="1828904"/>
            <a:ext cx="332961" cy="3378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02183" y="3148908"/>
            <a:ext cx="312665" cy="4044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2472044"/>
            <a:ext cx="312665" cy="4044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1"/>
          <a:srcRect t="-1" r="52426" b="-1100"/>
          <a:stretch/>
        </p:blipFill>
        <p:spPr>
          <a:xfrm>
            <a:off x="10778364" y="1852972"/>
            <a:ext cx="312665" cy="4044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306576" y="5432924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Ditolak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47346" y="4828333"/>
            <a:ext cx="4087368" cy="585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 Mei 2022 13:05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741" y="5781164"/>
            <a:ext cx="4531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 err="1"/>
              <a:t>Tanggal</a:t>
            </a:r>
            <a:r>
              <a:rPr lang="en-US" dirty="0"/>
              <a:t> Approval </a:t>
            </a:r>
            <a:r>
              <a:rPr lang="en-US" dirty="0" err="1"/>
              <a:t>adalah</a:t>
            </a:r>
            <a:r>
              <a:rPr lang="en-US" dirty="0"/>
              <a:t> timestamp system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approval</a:t>
            </a:r>
          </a:p>
        </p:txBody>
      </p:sp>
    </p:spTree>
    <p:extLst>
      <p:ext uri="{BB962C8B-B14F-4D97-AF65-F5344CB8AC3E}">
        <p14:creationId xmlns:p14="http://schemas.microsoft.com/office/powerpoint/2010/main" val="23722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73" y="625150"/>
            <a:ext cx="2376583" cy="716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1930739"/>
            <a:ext cx="5419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366962"/>
            <a:ext cx="5248275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00" y="1076563"/>
            <a:ext cx="2376583" cy="7164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17864" y="3882521"/>
            <a:ext cx="3666744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HRIS</a:t>
            </a:r>
          </a:p>
        </p:txBody>
      </p:sp>
    </p:spTree>
    <p:extLst>
      <p:ext uri="{BB962C8B-B14F-4D97-AF65-F5344CB8AC3E}">
        <p14:creationId xmlns:p14="http://schemas.microsoft.com/office/powerpoint/2010/main" val="21798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701" y="649225"/>
            <a:ext cx="2376583" cy="716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04" y="1579435"/>
            <a:ext cx="1400175" cy="126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4096" y="2846260"/>
            <a:ext cx="565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reset password </a:t>
            </a:r>
            <a:r>
              <a:rPr lang="en-US" dirty="0" err="1"/>
              <a:t>sudah</a:t>
            </a:r>
            <a:r>
              <a:rPr lang="en-US" dirty="0"/>
              <a:t> expired,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 </a:t>
            </a:r>
            <a:r>
              <a:rPr lang="en-US" u="sng" dirty="0">
                <a:hlinkClick r:id="rId4"/>
              </a:rPr>
              <a:t>here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reset password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760" y="5380672"/>
            <a:ext cx="761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/>
              <a:t>Link Expired page</a:t>
            </a:r>
          </a:p>
          <a:p>
            <a:r>
              <a:rPr lang="en-US" dirty="0"/>
              <a:t>Here – redirect user </a:t>
            </a:r>
            <a:r>
              <a:rPr lang="en-US" dirty="0" err="1"/>
              <a:t>ke</a:t>
            </a:r>
            <a:r>
              <a:rPr lang="en-US" dirty="0"/>
              <a:t> reset password page di slide 3</a:t>
            </a:r>
          </a:p>
          <a:p>
            <a:r>
              <a:rPr lang="en-US" dirty="0"/>
              <a:t>Button – redirect user </a:t>
            </a:r>
            <a:r>
              <a:rPr lang="en-US" dirty="0" err="1"/>
              <a:t>ke</a:t>
            </a:r>
            <a:r>
              <a:rPr lang="en-US" dirty="0"/>
              <a:t> login 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6784" y="3749040"/>
            <a:ext cx="3666744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HRIS</a:t>
            </a:r>
          </a:p>
        </p:txBody>
      </p:sp>
    </p:spTree>
    <p:extLst>
      <p:ext uri="{BB962C8B-B14F-4D97-AF65-F5344CB8AC3E}">
        <p14:creationId xmlns:p14="http://schemas.microsoft.com/office/powerpoint/2010/main" val="9353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4160" y="2523109"/>
            <a:ext cx="10515600" cy="1325563"/>
          </a:xfrm>
        </p:spPr>
        <p:txBody>
          <a:bodyPr/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187211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13374</TotalTime>
  <Words>3122</Words>
  <Application>Microsoft Office PowerPoint</Application>
  <PresentationFormat>Widescreen</PresentationFormat>
  <Paragraphs>1632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helvetica</vt:lpstr>
      <vt:lpstr>Office Theme</vt:lpstr>
      <vt:lpstr>Program HR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FLOW</vt:lpstr>
      <vt:lpstr>Dashboard admin</vt:lpstr>
      <vt:lpstr>PowerPoint Presentation</vt:lpstr>
      <vt:lpstr>Setting</vt:lpstr>
      <vt:lpstr>PowerPoint Presentation</vt:lpstr>
      <vt:lpstr>Job Role</vt:lpstr>
      <vt:lpstr>Job Position</vt:lpstr>
      <vt:lpstr>Struktur organisasi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FLOW</vt:lpstr>
      <vt:lpstr>Dashboard</vt:lpstr>
      <vt:lpstr>PowerPoint Presentation</vt:lpstr>
      <vt:lpstr>PowerPoint Presentation</vt:lpstr>
      <vt:lpstr>Form Cuti</vt:lpstr>
      <vt:lpstr>PowerPoint Presentation</vt:lpstr>
      <vt:lpstr>PowerPoint Presentation</vt:lpstr>
      <vt:lpstr>Add Cuti</vt:lpstr>
      <vt:lpstr>PowerPoint Presentation</vt:lpstr>
      <vt:lpstr>PowerPoint Presentation</vt:lpstr>
      <vt:lpstr>Klik Detail Cuti</vt:lpstr>
      <vt:lpstr>PowerPoint Presentation</vt:lpstr>
      <vt:lpstr>PowerPoint Presentation</vt:lpstr>
      <vt:lpstr>Klik edit Cuti</vt:lpstr>
      <vt:lpstr>PowerPoint Presentation</vt:lpstr>
      <vt:lpstr>PowerPoint Presentation</vt:lpstr>
      <vt:lpstr>Klik batal Cuti</vt:lpstr>
      <vt:lpstr>PowerPoint Presentation</vt:lpstr>
      <vt:lpstr>Data Pegawai</vt:lpstr>
      <vt:lpstr>PowerPoint Presentation</vt:lpstr>
      <vt:lpstr>PowerPoint Presentation</vt:lpstr>
      <vt:lpstr>PowerPoint Presentation</vt:lpstr>
      <vt:lpstr>Atasan Flow</vt:lpstr>
      <vt:lpstr>PowerPoint Presentation</vt:lpstr>
      <vt:lpstr>PowerPoint Presentation</vt:lpstr>
      <vt:lpstr>Approve cuti</vt:lpstr>
      <vt:lpstr>PowerPoint Presentation</vt:lpstr>
      <vt:lpstr>PowerPoint Presentation</vt:lpstr>
      <vt:lpstr>PowerPoint Presentation</vt:lpstr>
      <vt:lpstr>Lihat detil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HRIS</dc:title>
  <dc:creator>Pieter Kurniadi</dc:creator>
  <cp:lastModifiedBy>Karmilah Rahmawati</cp:lastModifiedBy>
  <cp:revision>63</cp:revision>
  <dcterms:created xsi:type="dcterms:W3CDTF">2022-12-29T01:21:00Z</dcterms:created>
  <dcterms:modified xsi:type="dcterms:W3CDTF">2023-03-15T05:07:55Z</dcterms:modified>
</cp:coreProperties>
</file>