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36C8-D2FD-475E-A759-0D5BED6DC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732ED-01EF-483A-AEA4-F20157F7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F8BC-D15F-4D26-888F-D682A4F9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4CAB-BFEE-4942-A54B-3816A8059EF4}" type="datetimeFigureOut">
              <a:rPr lang="fi-FI" smtClean="0"/>
              <a:t>7.8.2018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9D760-465A-4CF2-9F43-D090F498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9175B-E886-4913-A4CD-3CD2FE0E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BF6C-07DA-45BF-9A7A-DC42BD207DE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87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9858-966A-4016-A0E1-913D4469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FC1CF-2B2D-4260-A759-DE87019BE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E80E-0CDF-437C-A9E0-EF3EABF1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4CAB-BFEE-4942-A54B-3816A8059EF4}" type="datetimeFigureOut">
              <a:rPr lang="fi-FI" smtClean="0"/>
              <a:t>7.8.2018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1AF0F-62E3-4213-BC9A-685B29A4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E14AB-4C5D-4960-B58A-96F5BD50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BF6C-07DA-45BF-9A7A-DC42BD207DE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6880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77384-4361-43C1-80E6-C8972B7B0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A59B0-40AA-4889-982C-9D7E4601B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ADF86-7098-4233-85E8-E2A719FB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4CAB-BFEE-4942-A54B-3816A8059EF4}" type="datetimeFigureOut">
              <a:rPr lang="fi-FI" smtClean="0"/>
              <a:t>7.8.2018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855AB-D60E-470B-8049-C127694E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11A34-EFAF-4CF4-B406-6153FCB0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BF6C-07DA-45BF-9A7A-DC42BD207DE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490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B5E7-99FB-4F98-A9F7-07A511F5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A06E-3E62-4BC5-A274-C7268DBE1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FA2AF-F3CF-4619-9255-872178B8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4CAB-BFEE-4942-A54B-3816A8059EF4}" type="datetimeFigureOut">
              <a:rPr lang="fi-FI" smtClean="0"/>
              <a:t>7.8.2018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C8E39-C29F-40DD-8B81-AA1CF73F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E71E4-52F7-4AC1-AB32-333D5AC6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BF6C-07DA-45BF-9A7A-DC42BD207DE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8558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43A0-18D7-43E3-90E5-02B092EE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E6EF0-B0A1-4A55-AA5F-67EFC8341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8BA62-412D-40DA-AC02-EEA2CD01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4CAB-BFEE-4942-A54B-3816A8059EF4}" type="datetimeFigureOut">
              <a:rPr lang="fi-FI" smtClean="0"/>
              <a:t>7.8.2018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609C-366E-44EC-9293-1C690033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9D130-A988-406A-B8DD-43C3BCAE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BF6C-07DA-45BF-9A7A-DC42BD207DE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457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CEDF-9E68-4D1C-ABB9-AF1FF071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19D6-8F58-49BD-9CBF-F9499447A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E8688-5900-4D11-AA4A-3DA252F7E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3A49F-71A2-429B-AEAF-2ED4B162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4CAB-BFEE-4942-A54B-3816A8059EF4}" type="datetimeFigureOut">
              <a:rPr lang="fi-FI" smtClean="0"/>
              <a:t>7.8.2018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6F014-3A88-4673-8803-6F969FB2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2F812-8D17-4F72-B6BC-FADA750A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BF6C-07DA-45BF-9A7A-DC42BD207DE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099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C2F0-D4CC-45E2-B6A8-4832A80A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03A5A-5CCC-4F29-8ECF-17CE6F2B1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EA907-2C95-4262-976B-F2FE14FDD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264AB-50B6-45C8-8B39-B6D025A00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42F75-442C-4927-BAFD-7627B127F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1F91F-A0B7-4B8D-9367-F950930D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4CAB-BFEE-4942-A54B-3816A8059EF4}" type="datetimeFigureOut">
              <a:rPr lang="fi-FI" smtClean="0"/>
              <a:t>7.8.2018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D0965-FD95-4EC5-9338-2011A5BB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FE0CA-06AC-4E89-928D-21435F0C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BF6C-07DA-45BF-9A7A-DC42BD207DE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862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9D72-C8C7-4B28-A300-300A7E53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B84DF-BCF8-4C9F-9AF5-5A4F37F3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4CAB-BFEE-4942-A54B-3816A8059EF4}" type="datetimeFigureOut">
              <a:rPr lang="fi-FI" smtClean="0"/>
              <a:t>7.8.2018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F12AA-DAE6-4C46-A41D-387A0453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2555F-77F7-4B89-89C1-618AE98C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BF6C-07DA-45BF-9A7A-DC42BD207DE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27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1ABB8-D6C4-48F3-8D92-1B95D8EB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4CAB-BFEE-4942-A54B-3816A8059EF4}" type="datetimeFigureOut">
              <a:rPr lang="fi-FI" smtClean="0"/>
              <a:t>7.8.2018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02F54-9ECC-49D9-9771-1F51AFF0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5F197-5F56-440B-B199-AA7D2683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BF6C-07DA-45BF-9A7A-DC42BD207DE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992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961F-24A6-4855-B5F1-0D84C408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6E821-9EEE-44B7-BB61-4484AE0DA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34581-765D-465A-96A4-3255307F4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CCB7C-6359-487F-81C3-3701E628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4CAB-BFEE-4942-A54B-3816A8059EF4}" type="datetimeFigureOut">
              <a:rPr lang="fi-FI" smtClean="0"/>
              <a:t>7.8.2018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D5F19-2DAF-44F8-9E25-9F6BD80A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65497-B138-4C78-ADD2-8BF94924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BF6C-07DA-45BF-9A7A-DC42BD207DE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1426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70ED-C4CF-467E-8C35-E4E2DA68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E1175-4792-4D85-BF04-740C61844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813AB-FD2F-402F-8B76-AD1B8C808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D7965-9FAE-429D-AFAF-F2489938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4CAB-BFEE-4942-A54B-3816A8059EF4}" type="datetimeFigureOut">
              <a:rPr lang="fi-FI" smtClean="0"/>
              <a:t>7.8.2018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6B944-4FB4-41F3-96FE-E1ACF186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C13B5-088C-4B08-8B24-FE6585B6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BF6C-07DA-45BF-9A7A-DC42BD207DE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231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F4B65-F121-4809-A29A-5E22BE93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BE19C-B009-487E-8282-C515BD36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A7281-BF8C-4CD8-B40E-3E19BAD04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4CAB-BFEE-4942-A54B-3816A8059EF4}" type="datetimeFigureOut">
              <a:rPr lang="fi-FI" smtClean="0"/>
              <a:t>7.8.2018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56AA5-B880-4987-A3E7-22B9A6819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DC070-7C79-45A0-A3C9-F7316CE47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9BF6C-07DA-45BF-9A7A-DC42BD207DE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015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CCA7C4-3E5C-43D5-A74A-E4BBF56AE20E}"/>
              </a:ext>
            </a:extLst>
          </p:cNvPr>
          <p:cNvSpPr/>
          <p:nvPr/>
        </p:nvSpPr>
        <p:spPr>
          <a:xfrm>
            <a:off x="1650124" y="357352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Engine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350A2-339B-407B-BEED-ABF223049598}"/>
              </a:ext>
            </a:extLst>
          </p:cNvPr>
          <p:cNvSpPr/>
          <p:nvPr/>
        </p:nvSpPr>
        <p:spPr>
          <a:xfrm>
            <a:off x="2228193" y="688428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Window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199B01-5CFC-4B92-9C17-6E43638E7EF0}"/>
              </a:ext>
            </a:extLst>
          </p:cNvPr>
          <p:cNvSpPr/>
          <p:nvPr/>
        </p:nvSpPr>
        <p:spPr>
          <a:xfrm>
            <a:off x="2228193" y="1019504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RenderSetup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9F00A4-D076-4642-B267-1EB2D0AB37A7}"/>
              </a:ext>
            </a:extLst>
          </p:cNvPr>
          <p:cNvSpPr/>
          <p:nvPr/>
        </p:nvSpPr>
        <p:spPr>
          <a:xfrm>
            <a:off x="2228193" y="4650833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Scene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138CF4-86A1-4AAD-B08B-A9316084F686}"/>
              </a:ext>
            </a:extLst>
          </p:cNvPr>
          <p:cNvSpPr/>
          <p:nvPr/>
        </p:nvSpPr>
        <p:spPr>
          <a:xfrm>
            <a:off x="2228193" y="4981909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ViewportRenderer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A3CCF7-A9C4-46DA-AB7B-B7812B200107}"/>
              </a:ext>
            </a:extLst>
          </p:cNvPr>
          <p:cNvSpPr/>
          <p:nvPr/>
        </p:nvSpPr>
        <p:spPr>
          <a:xfrm>
            <a:off x="2228193" y="8946941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ImguiRenderer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C3D46-64E3-4271-80B5-F69284FF57B6}"/>
              </a:ext>
            </a:extLst>
          </p:cNvPr>
          <p:cNvSpPr/>
          <p:nvPr/>
        </p:nvSpPr>
        <p:spPr>
          <a:xfrm>
            <a:off x="2228193" y="9278017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DebugView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823AE9-DFEE-4AC7-BCCD-C9883C33A292}"/>
              </a:ext>
            </a:extLst>
          </p:cNvPr>
          <p:cNvSpPr/>
          <p:nvPr/>
        </p:nvSpPr>
        <p:spPr>
          <a:xfrm>
            <a:off x="2228193" y="9609093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LogWindow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8F4C58-1037-424A-A5D8-1156A88CE84E}"/>
              </a:ext>
            </a:extLst>
          </p:cNvPr>
          <p:cNvSpPr/>
          <p:nvPr/>
        </p:nvSpPr>
        <p:spPr>
          <a:xfrm>
            <a:off x="2228193" y="9940169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InputManager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1CD6DD-0A57-4912-BC39-0B81F7AEFBB5}"/>
              </a:ext>
            </a:extLst>
          </p:cNvPr>
          <p:cNvSpPr/>
          <p:nvPr/>
        </p:nvSpPr>
        <p:spPr>
          <a:xfrm>
            <a:off x="2228193" y="10271245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DebugMenu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3ADB91-ABC0-495B-90D0-8731A3C8A684}"/>
              </a:ext>
            </a:extLst>
          </p:cNvPr>
          <p:cNvSpPr/>
          <p:nvPr/>
        </p:nvSpPr>
        <p:spPr>
          <a:xfrm>
            <a:off x="2228193" y="10602321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CameraInput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45BFA3-9B3F-4C48-BBC0-8F3B59975440}"/>
              </a:ext>
            </a:extLst>
          </p:cNvPr>
          <p:cNvSpPr/>
          <p:nvPr/>
        </p:nvSpPr>
        <p:spPr>
          <a:xfrm>
            <a:off x="2601310" y="1681656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Device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AE7D92-26CC-46CC-A484-82A1949368E5}"/>
              </a:ext>
            </a:extLst>
          </p:cNvPr>
          <p:cNvSpPr/>
          <p:nvPr/>
        </p:nvSpPr>
        <p:spPr>
          <a:xfrm>
            <a:off x="2601310" y="1350580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ShaderStorage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95BE11-83EA-41FD-9F08-7BDB01169364}"/>
              </a:ext>
            </a:extLst>
          </p:cNvPr>
          <p:cNvSpPr/>
          <p:nvPr/>
        </p:nvSpPr>
        <p:spPr>
          <a:xfrm>
            <a:off x="2601310" y="4319757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SwapChain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AA0577-9554-43C5-9523-A98AFF33DED1}"/>
              </a:ext>
            </a:extLst>
          </p:cNvPr>
          <p:cNvSpPr/>
          <p:nvPr/>
        </p:nvSpPr>
        <p:spPr>
          <a:xfrm>
            <a:off x="2601310" y="5312985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DepthPyramid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7E5454-DF91-44AF-AB36-9186AFB8A4A7}"/>
              </a:ext>
            </a:extLst>
          </p:cNvPr>
          <p:cNvSpPr/>
          <p:nvPr/>
        </p:nvSpPr>
        <p:spPr>
          <a:xfrm>
            <a:off x="2601310" y="5644061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ModelRenderer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0089AD-1338-4608-B6E5-0897C3C2D7DB}"/>
              </a:ext>
            </a:extLst>
          </p:cNvPr>
          <p:cNvSpPr/>
          <p:nvPr/>
        </p:nvSpPr>
        <p:spPr>
          <a:xfrm>
            <a:off x="2601310" y="7630515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ModelTransparentRenderer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EC3818-D6AF-4FCF-B5A8-C71EE9262FB9}"/>
              </a:ext>
            </a:extLst>
          </p:cNvPr>
          <p:cNvSpPr/>
          <p:nvPr/>
        </p:nvSpPr>
        <p:spPr>
          <a:xfrm>
            <a:off x="2601310" y="7961591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ShadowRenderer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066136-18CC-4713-B9EF-B1F094A34EEB}"/>
              </a:ext>
            </a:extLst>
          </p:cNvPr>
          <p:cNvSpPr/>
          <p:nvPr/>
        </p:nvSpPr>
        <p:spPr>
          <a:xfrm>
            <a:off x="2601310" y="8290041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RenderCubemap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E2FFB9-517B-4DD3-9BA7-A21171F94877}"/>
              </a:ext>
            </a:extLst>
          </p:cNvPr>
          <p:cNvSpPr/>
          <p:nvPr/>
        </p:nvSpPr>
        <p:spPr>
          <a:xfrm>
            <a:off x="2601310" y="8618491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Postprocess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FF3CA9-E820-4321-BF76-BE54D4C739E5}"/>
              </a:ext>
            </a:extLst>
          </p:cNvPr>
          <p:cNvSpPr/>
          <p:nvPr/>
        </p:nvSpPr>
        <p:spPr>
          <a:xfrm>
            <a:off x="3179379" y="5975137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Culler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04B5B2-38B1-4328-BC6D-0E6E85582413}"/>
              </a:ext>
            </a:extLst>
          </p:cNvPr>
          <p:cNvSpPr/>
          <p:nvPr/>
        </p:nvSpPr>
        <p:spPr>
          <a:xfrm>
            <a:off x="3179379" y="6306213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ClusterRenderer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20654A-3226-4A56-9F22-A73F0211F1E5}"/>
              </a:ext>
            </a:extLst>
          </p:cNvPr>
          <p:cNvSpPr/>
          <p:nvPr/>
        </p:nvSpPr>
        <p:spPr>
          <a:xfrm>
            <a:off x="3179379" y="6637289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Picker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B046A9-C90F-455A-A31F-5C59904897CC}"/>
              </a:ext>
            </a:extLst>
          </p:cNvPr>
          <p:cNvSpPr/>
          <p:nvPr/>
        </p:nvSpPr>
        <p:spPr>
          <a:xfrm>
            <a:off x="3179379" y="6968365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RenderOutline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550DAC-189B-4294-9F44-6FF26FF3C3D4}"/>
              </a:ext>
            </a:extLst>
          </p:cNvPr>
          <p:cNvSpPr/>
          <p:nvPr/>
        </p:nvSpPr>
        <p:spPr>
          <a:xfrm>
            <a:off x="3158360" y="7299440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GBuffer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A4F127-4C4D-46C6-8B42-7A05458EB2FD}"/>
              </a:ext>
            </a:extLst>
          </p:cNvPr>
          <p:cNvSpPr/>
          <p:nvPr/>
        </p:nvSpPr>
        <p:spPr>
          <a:xfrm>
            <a:off x="3158360" y="2011419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Queue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141C23-2E82-426D-9D2C-66E9588FFE32}"/>
              </a:ext>
            </a:extLst>
          </p:cNvPr>
          <p:cNvSpPr/>
          <p:nvPr/>
        </p:nvSpPr>
        <p:spPr>
          <a:xfrm>
            <a:off x="3158360" y="2342494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ResourceCache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C86602-3C30-4A15-89C8-1178B0369EF6}"/>
              </a:ext>
            </a:extLst>
          </p:cNvPr>
          <p:cNvSpPr/>
          <p:nvPr/>
        </p:nvSpPr>
        <p:spPr>
          <a:xfrm>
            <a:off x="3158360" y="2673569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NullResources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36B294-0905-4BC3-8E5C-0E747F9AEC52}"/>
              </a:ext>
            </a:extLst>
          </p:cNvPr>
          <p:cNvSpPr/>
          <p:nvPr/>
        </p:nvSpPr>
        <p:spPr>
          <a:xfrm>
            <a:off x="3158360" y="3003332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ModelResources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3DA534-EAF9-4E03-9810-AB77E54BF5E1}"/>
              </a:ext>
            </a:extLst>
          </p:cNvPr>
          <p:cNvSpPr/>
          <p:nvPr/>
        </p:nvSpPr>
        <p:spPr>
          <a:xfrm>
            <a:off x="3158360" y="3988682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CorePipelines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BFD536-6550-4C61-9298-D7AB99D5C188}"/>
              </a:ext>
            </a:extLst>
          </p:cNvPr>
          <p:cNvSpPr/>
          <p:nvPr/>
        </p:nvSpPr>
        <p:spPr>
          <a:xfrm>
            <a:off x="3736429" y="3331782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GpuBuffers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796F10-BBF9-4084-ADB9-350E5C77E945}"/>
              </a:ext>
            </a:extLst>
          </p:cNvPr>
          <p:cNvSpPr/>
          <p:nvPr/>
        </p:nvSpPr>
        <p:spPr>
          <a:xfrm>
            <a:off x="3757448" y="3660232"/>
            <a:ext cx="1156138" cy="24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900" dirty="0"/>
              <a:t>ResidencyManager</a:t>
            </a:r>
          </a:p>
        </p:txBody>
      </p:sp>
    </p:spTree>
    <p:extLst>
      <p:ext uri="{BB962C8B-B14F-4D97-AF65-F5344CB8AC3E}">
        <p14:creationId xmlns:p14="http://schemas.microsoft.com/office/powerpoint/2010/main" val="25174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Aleksi Jokinen</dc:creator>
  <cp:lastModifiedBy>Aleksi Jokinen</cp:lastModifiedBy>
  <cp:revision>6</cp:revision>
  <dcterms:created xsi:type="dcterms:W3CDTF">2018-08-07T20:11:25Z</dcterms:created>
  <dcterms:modified xsi:type="dcterms:W3CDTF">2018-08-07T21:12:14Z</dcterms:modified>
</cp:coreProperties>
</file>