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62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8ABCA3-17A9-437F-95D6-F3A98A168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265E310-43A9-4BDF-BA69-A96111942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B6DB73-3D4A-4737-A2E9-35E5ABCE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6C49-0B03-4E08-B24C-26C9309D4C2A}" type="datetimeFigureOut">
              <a:rPr lang="fi-FI" smtClean="0"/>
              <a:t>1.5.2019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A29350-89D8-4205-AFC1-0C826362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7829CD-49C5-4A40-B97D-1FC0B3EB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1CB1-D669-4033-94D3-88D3C8D3E91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1151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B6274B-2B53-44EA-844A-4775C721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2EDEA20-19C3-4E95-8FCD-D981290D0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2B37BF-48C9-4168-BAA1-8F9DA579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6C49-0B03-4E08-B24C-26C9309D4C2A}" type="datetimeFigureOut">
              <a:rPr lang="fi-FI" smtClean="0"/>
              <a:t>1.5.2019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640FB0-B5BC-42E9-8E39-40B6C420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0A04F4-9728-4A4E-967E-FEBADC20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1CB1-D669-4033-94D3-88D3C8D3E91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9733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0B0D876-FCCD-441A-8011-8C07023BA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9449B52-CE45-4D3D-9687-6C02178C7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EE48617-C3AA-4DF2-A3E9-CE584090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6C49-0B03-4E08-B24C-26C9309D4C2A}" type="datetimeFigureOut">
              <a:rPr lang="fi-FI" smtClean="0"/>
              <a:t>1.5.2019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2CB69BD-0EBA-462D-8E34-FE0E2A7E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60D44D-92FF-4A10-9604-20CA135B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1CB1-D669-4033-94D3-88D3C8D3E91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1519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506D05-D516-4001-A30A-4928B92D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3787B1-1D89-48F5-98F1-6A2A5413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6A3104-1BE2-488B-8666-7E4CDC70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6C49-0B03-4E08-B24C-26C9309D4C2A}" type="datetimeFigureOut">
              <a:rPr lang="fi-FI" smtClean="0"/>
              <a:t>1.5.2019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B1DCDD-DEDB-4197-A99D-A7619269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5E124A-469E-4A36-8CEB-7D3128AF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1CB1-D669-4033-94D3-88D3C8D3E91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755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3A2C12-1EB7-4F83-91A8-5827CA870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687CE48-769B-4628-9A1F-FA4D65915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AB15636-662F-4708-A7DE-56A68F78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6C49-0B03-4E08-B24C-26C9309D4C2A}" type="datetimeFigureOut">
              <a:rPr lang="fi-FI" smtClean="0"/>
              <a:t>1.5.2019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79C5DFD-F893-4C14-B484-42558348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529A9F-C473-4ABC-A548-47618AA4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1CB1-D669-4033-94D3-88D3C8D3E91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518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A7543F-11CD-431F-9845-34189660B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3F0AF9-8F8D-4BB0-A60D-8A33BA55B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64ADB9B-1B0C-4B56-A77B-ABB3C3940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07228F-1487-4999-A4AA-188EC1BE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6C49-0B03-4E08-B24C-26C9309D4C2A}" type="datetimeFigureOut">
              <a:rPr lang="fi-FI" smtClean="0"/>
              <a:t>1.5.2019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5841EAF-707C-4EB3-B312-63AB3653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5FF4C34-4417-4CC7-9385-396A3822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1CB1-D669-4033-94D3-88D3C8D3E91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168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EA91DF-36B7-43F4-9F61-6C9A1432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FA8EA14-9763-4AF2-ADC1-58C5B8AA4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606D6C1-4F0A-4013-AE78-B29A5A2AE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9C880AE-6CF8-442B-B63A-AB1205E60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4E028E7-B87C-49E7-BCE9-C27E325D9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DC08C26-86C1-4CD0-8A56-DD7C7C92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6C49-0B03-4E08-B24C-26C9309D4C2A}" type="datetimeFigureOut">
              <a:rPr lang="fi-FI" smtClean="0"/>
              <a:t>1.5.2019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0206CB6-B219-44F5-9F1B-C63BC2A7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9674A95-78E0-46AB-881C-CBB209B5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1CB1-D669-4033-94D3-88D3C8D3E91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3298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5287DE-D3A2-4800-AC55-92DC4626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367AADD-6855-48EE-AB37-EA4FA19C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6C49-0B03-4E08-B24C-26C9309D4C2A}" type="datetimeFigureOut">
              <a:rPr lang="fi-FI" smtClean="0"/>
              <a:t>1.5.2019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3191072-D811-43BA-AFA1-D1EFC9BC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E3FDBBC-8884-41B8-AB8A-CE2742B0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1CB1-D669-4033-94D3-88D3C8D3E91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035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F435EC7-AD83-4B13-B3B1-1C6D336E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6C49-0B03-4E08-B24C-26C9309D4C2A}" type="datetimeFigureOut">
              <a:rPr lang="fi-FI" smtClean="0"/>
              <a:t>1.5.2019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5AED998-0F3E-4BBE-9635-64E67E0E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DCEF505-F6F1-42FE-84DA-32193AF1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1CB1-D669-4033-94D3-88D3C8D3E91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211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8D3514-0FA8-4D2F-9050-69DEA80A8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AB2905-3AE8-4F5B-933D-DE86ED4E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E7279F4-08FF-409A-B1B4-F96B0B75C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281D579-9AF3-4D8B-9D33-B1056426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6C49-0B03-4E08-B24C-26C9309D4C2A}" type="datetimeFigureOut">
              <a:rPr lang="fi-FI" smtClean="0"/>
              <a:t>1.5.2019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7A4FB75-880D-4AE1-964D-78D5AD43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6E1E535-D673-413D-A1C0-E0C10047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1CB1-D669-4033-94D3-88D3C8D3E91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184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B972CB-42A5-4AA9-97AF-72DF3308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2209C01-AE98-437A-B8A3-77D53383A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5BB64BB-A57E-4DB9-B3EC-156960951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6DF4B3D-6F4A-42D9-AA1A-DCB41EF4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6C49-0B03-4E08-B24C-26C9309D4C2A}" type="datetimeFigureOut">
              <a:rPr lang="fi-FI" smtClean="0"/>
              <a:t>1.5.2019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4BAB6E0-846E-494A-B12E-78ABDD32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A6045C0-0DDB-47AD-B920-464076C5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1CB1-D669-4033-94D3-88D3C8D3E91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4276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5C7F56D-67FC-442E-8E4B-62F49F70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5B971A1-62AD-430C-91BF-B6CBE2C65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937363-09B5-4688-B4B9-1432FEEEB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66C49-0B03-4E08-B24C-26C9309D4C2A}" type="datetimeFigureOut">
              <a:rPr lang="fi-FI" smtClean="0"/>
              <a:t>1.5.2019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72D299-C2B4-4456-B632-33123A994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9F4F0FF-C299-40BC-AA05-C6C508462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31CB1-D669-4033-94D3-88D3C8D3E91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309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1BC8CC8-F90F-4E92-9B9F-F09BF61E7606}"/>
              </a:ext>
            </a:extLst>
          </p:cNvPr>
          <p:cNvSpPr/>
          <p:nvPr/>
        </p:nvSpPr>
        <p:spPr>
          <a:xfrm>
            <a:off x="1968759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97B656A-9C50-4966-9ABA-C91B2F3454F6}"/>
              </a:ext>
            </a:extLst>
          </p:cNvPr>
          <p:cNvSpPr/>
          <p:nvPr/>
        </p:nvSpPr>
        <p:spPr>
          <a:xfrm>
            <a:off x="2155371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5610CFC-2B81-4B18-83CB-E7CAF2398EF1}"/>
              </a:ext>
            </a:extLst>
          </p:cNvPr>
          <p:cNvSpPr/>
          <p:nvPr/>
        </p:nvSpPr>
        <p:spPr>
          <a:xfrm>
            <a:off x="2341983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46A9244-C537-43DE-8B75-0A9AD560C2B8}"/>
              </a:ext>
            </a:extLst>
          </p:cNvPr>
          <p:cNvSpPr/>
          <p:nvPr/>
        </p:nvSpPr>
        <p:spPr>
          <a:xfrm>
            <a:off x="2528595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6B2FDFE-D8FB-443F-B2DA-2E869C10FF6A}"/>
              </a:ext>
            </a:extLst>
          </p:cNvPr>
          <p:cNvSpPr/>
          <p:nvPr/>
        </p:nvSpPr>
        <p:spPr>
          <a:xfrm>
            <a:off x="2715207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2D39DDC-1CF6-4F7E-82FD-28612D5A720D}"/>
              </a:ext>
            </a:extLst>
          </p:cNvPr>
          <p:cNvSpPr/>
          <p:nvPr/>
        </p:nvSpPr>
        <p:spPr>
          <a:xfrm>
            <a:off x="2901819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B726979-B790-42AF-9E46-6D0910968155}"/>
              </a:ext>
            </a:extLst>
          </p:cNvPr>
          <p:cNvSpPr/>
          <p:nvPr/>
        </p:nvSpPr>
        <p:spPr>
          <a:xfrm>
            <a:off x="3088431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159D8E4-339E-484C-AEFC-31BB0FB6279B}"/>
              </a:ext>
            </a:extLst>
          </p:cNvPr>
          <p:cNvSpPr/>
          <p:nvPr/>
        </p:nvSpPr>
        <p:spPr>
          <a:xfrm>
            <a:off x="3275043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DBDE786-9D88-4657-8020-CA2B45BC20D1}"/>
              </a:ext>
            </a:extLst>
          </p:cNvPr>
          <p:cNvSpPr/>
          <p:nvPr/>
        </p:nvSpPr>
        <p:spPr>
          <a:xfrm>
            <a:off x="3648267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F51980B-50E6-480C-BEC1-6A5BDF2BFFBD}"/>
              </a:ext>
            </a:extLst>
          </p:cNvPr>
          <p:cNvSpPr/>
          <p:nvPr/>
        </p:nvSpPr>
        <p:spPr>
          <a:xfrm>
            <a:off x="3834879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5B531A4-535F-41AB-8735-02A8695F0CBC}"/>
              </a:ext>
            </a:extLst>
          </p:cNvPr>
          <p:cNvSpPr/>
          <p:nvPr/>
        </p:nvSpPr>
        <p:spPr>
          <a:xfrm>
            <a:off x="4021491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D0A204B-EBED-4B47-9BE6-D32989A07F98}"/>
              </a:ext>
            </a:extLst>
          </p:cNvPr>
          <p:cNvSpPr/>
          <p:nvPr/>
        </p:nvSpPr>
        <p:spPr>
          <a:xfrm>
            <a:off x="4208103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5FE9470-9FEF-40CC-A51A-4B82E0613EC9}"/>
              </a:ext>
            </a:extLst>
          </p:cNvPr>
          <p:cNvSpPr/>
          <p:nvPr/>
        </p:nvSpPr>
        <p:spPr>
          <a:xfrm>
            <a:off x="4394715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DD328B03-FA2F-45BA-812C-5F5121FD7AA4}"/>
              </a:ext>
            </a:extLst>
          </p:cNvPr>
          <p:cNvSpPr/>
          <p:nvPr/>
        </p:nvSpPr>
        <p:spPr>
          <a:xfrm>
            <a:off x="4581327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2DAD4EF-32BF-4FA9-925C-78E44D41A2A7}"/>
              </a:ext>
            </a:extLst>
          </p:cNvPr>
          <p:cNvSpPr/>
          <p:nvPr/>
        </p:nvSpPr>
        <p:spPr>
          <a:xfrm>
            <a:off x="4767939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15F53A6-5541-4C9E-955B-3D5CD0E89301}"/>
              </a:ext>
            </a:extLst>
          </p:cNvPr>
          <p:cNvSpPr/>
          <p:nvPr/>
        </p:nvSpPr>
        <p:spPr>
          <a:xfrm>
            <a:off x="4954551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DF5D4A6-5711-42D7-8601-0E5597B426EC}"/>
              </a:ext>
            </a:extLst>
          </p:cNvPr>
          <p:cNvSpPr/>
          <p:nvPr/>
        </p:nvSpPr>
        <p:spPr>
          <a:xfrm>
            <a:off x="5327775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26A34FE-C49B-4023-8358-C04DBF769700}"/>
              </a:ext>
            </a:extLst>
          </p:cNvPr>
          <p:cNvSpPr/>
          <p:nvPr/>
        </p:nvSpPr>
        <p:spPr>
          <a:xfrm>
            <a:off x="5514387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B270512D-D5A9-467C-9E66-EA8372B589A9}"/>
              </a:ext>
            </a:extLst>
          </p:cNvPr>
          <p:cNvSpPr/>
          <p:nvPr/>
        </p:nvSpPr>
        <p:spPr>
          <a:xfrm>
            <a:off x="5700999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9CB82BAE-97B6-48B7-8F81-D03DF4079131}"/>
              </a:ext>
            </a:extLst>
          </p:cNvPr>
          <p:cNvSpPr/>
          <p:nvPr/>
        </p:nvSpPr>
        <p:spPr>
          <a:xfrm>
            <a:off x="5887611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434FA3A6-0B5D-4075-90F7-BC6057049579}"/>
              </a:ext>
            </a:extLst>
          </p:cNvPr>
          <p:cNvSpPr/>
          <p:nvPr/>
        </p:nvSpPr>
        <p:spPr>
          <a:xfrm>
            <a:off x="6074223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316737C3-DD9C-454D-87D6-EB3F89F040B2}"/>
              </a:ext>
            </a:extLst>
          </p:cNvPr>
          <p:cNvSpPr/>
          <p:nvPr/>
        </p:nvSpPr>
        <p:spPr>
          <a:xfrm>
            <a:off x="6260835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4F87D40F-3900-4FDA-9840-88A1D3C7DF87}"/>
              </a:ext>
            </a:extLst>
          </p:cNvPr>
          <p:cNvSpPr/>
          <p:nvPr/>
        </p:nvSpPr>
        <p:spPr>
          <a:xfrm>
            <a:off x="6447447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99CC6FD-16A4-4994-BE15-35DCDD907281}"/>
              </a:ext>
            </a:extLst>
          </p:cNvPr>
          <p:cNvSpPr/>
          <p:nvPr/>
        </p:nvSpPr>
        <p:spPr>
          <a:xfrm>
            <a:off x="6634059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B9DDC0B5-417F-4971-BB05-A701799476A4}"/>
              </a:ext>
            </a:extLst>
          </p:cNvPr>
          <p:cNvSpPr/>
          <p:nvPr/>
        </p:nvSpPr>
        <p:spPr>
          <a:xfrm>
            <a:off x="7007283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61DADC5A-7B15-4280-9BC5-5DDB4DC95A08}"/>
              </a:ext>
            </a:extLst>
          </p:cNvPr>
          <p:cNvSpPr/>
          <p:nvPr/>
        </p:nvSpPr>
        <p:spPr>
          <a:xfrm>
            <a:off x="7193895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1F09BD0F-D91B-445E-B5A6-99FC85AC5CFB}"/>
              </a:ext>
            </a:extLst>
          </p:cNvPr>
          <p:cNvSpPr/>
          <p:nvPr/>
        </p:nvSpPr>
        <p:spPr>
          <a:xfrm>
            <a:off x="7380507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2615233C-922D-4B5B-8423-9185CD9535D1}"/>
              </a:ext>
            </a:extLst>
          </p:cNvPr>
          <p:cNvSpPr/>
          <p:nvPr/>
        </p:nvSpPr>
        <p:spPr>
          <a:xfrm>
            <a:off x="7567119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AE8CF15C-1C2E-4D5C-BF6D-23BDF137B32E}"/>
              </a:ext>
            </a:extLst>
          </p:cNvPr>
          <p:cNvSpPr/>
          <p:nvPr/>
        </p:nvSpPr>
        <p:spPr>
          <a:xfrm>
            <a:off x="7753731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5B0AF488-4507-4E73-91B1-64DEA0FF311D}"/>
              </a:ext>
            </a:extLst>
          </p:cNvPr>
          <p:cNvSpPr/>
          <p:nvPr/>
        </p:nvSpPr>
        <p:spPr>
          <a:xfrm>
            <a:off x="7940343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6DC6A34-5F4A-4323-BA2B-E04BFE54E400}"/>
              </a:ext>
            </a:extLst>
          </p:cNvPr>
          <p:cNvSpPr/>
          <p:nvPr/>
        </p:nvSpPr>
        <p:spPr>
          <a:xfrm>
            <a:off x="8126955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F4E238DE-E527-4BB6-AC66-79ACE03615A2}"/>
              </a:ext>
            </a:extLst>
          </p:cNvPr>
          <p:cNvSpPr/>
          <p:nvPr/>
        </p:nvSpPr>
        <p:spPr>
          <a:xfrm>
            <a:off x="8313567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1DA67DF5-F8C3-42B1-A1D6-4F4D68577DE7}"/>
              </a:ext>
            </a:extLst>
          </p:cNvPr>
          <p:cNvSpPr/>
          <p:nvPr/>
        </p:nvSpPr>
        <p:spPr>
          <a:xfrm>
            <a:off x="1968759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E40D0739-6EAF-497F-A34E-A1663F933663}"/>
              </a:ext>
            </a:extLst>
          </p:cNvPr>
          <p:cNvSpPr/>
          <p:nvPr/>
        </p:nvSpPr>
        <p:spPr>
          <a:xfrm>
            <a:off x="2155371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C5DED1E2-8083-4AC9-BF22-BA896965AE5B}"/>
              </a:ext>
            </a:extLst>
          </p:cNvPr>
          <p:cNvSpPr/>
          <p:nvPr/>
        </p:nvSpPr>
        <p:spPr>
          <a:xfrm>
            <a:off x="2341983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04B0B2E1-E430-42D5-95E1-BB41CB2A980C}"/>
              </a:ext>
            </a:extLst>
          </p:cNvPr>
          <p:cNvSpPr/>
          <p:nvPr/>
        </p:nvSpPr>
        <p:spPr>
          <a:xfrm>
            <a:off x="2528595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25C0BDDF-1CA4-438C-B343-7F39AA3AE3B1}"/>
              </a:ext>
            </a:extLst>
          </p:cNvPr>
          <p:cNvSpPr/>
          <p:nvPr/>
        </p:nvSpPr>
        <p:spPr>
          <a:xfrm>
            <a:off x="2715207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8CF17FEE-A033-44CC-AC33-F1225974C5CF}"/>
              </a:ext>
            </a:extLst>
          </p:cNvPr>
          <p:cNvSpPr/>
          <p:nvPr/>
        </p:nvSpPr>
        <p:spPr>
          <a:xfrm>
            <a:off x="2901819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8D473F03-751A-4E95-AD2A-7E19B7000247}"/>
              </a:ext>
            </a:extLst>
          </p:cNvPr>
          <p:cNvSpPr/>
          <p:nvPr/>
        </p:nvSpPr>
        <p:spPr>
          <a:xfrm>
            <a:off x="3088431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E3EDAFF8-A550-481E-B2CD-2002E62C4614}"/>
              </a:ext>
            </a:extLst>
          </p:cNvPr>
          <p:cNvSpPr/>
          <p:nvPr/>
        </p:nvSpPr>
        <p:spPr>
          <a:xfrm>
            <a:off x="3275043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4ABF64D7-E076-4879-8D28-D974C267263E}"/>
              </a:ext>
            </a:extLst>
          </p:cNvPr>
          <p:cNvSpPr/>
          <p:nvPr/>
        </p:nvSpPr>
        <p:spPr>
          <a:xfrm>
            <a:off x="3648267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C14BCD80-6762-44F3-9F96-F9F379A8133E}"/>
              </a:ext>
            </a:extLst>
          </p:cNvPr>
          <p:cNvSpPr/>
          <p:nvPr/>
        </p:nvSpPr>
        <p:spPr>
          <a:xfrm>
            <a:off x="3834879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E233E14E-0253-4A4A-825B-1F602B5DA322}"/>
              </a:ext>
            </a:extLst>
          </p:cNvPr>
          <p:cNvSpPr/>
          <p:nvPr/>
        </p:nvSpPr>
        <p:spPr>
          <a:xfrm>
            <a:off x="4021491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26A1E5B5-9272-441C-8251-4F8E247900B7}"/>
              </a:ext>
            </a:extLst>
          </p:cNvPr>
          <p:cNvSpPr/>
          <p:nvPr/>
        </p:nvSpPr>
        <p:spPr>
          <a:xfrm>
            <a:off x="4208103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DFCE06D8-9A74-4DC0-A389-399E7449CFF4}"/>
              </a:ext>
            </a:extLst>
          </p:cNvPr>
          <p:cNvSpPr/>
          <p:nvPr/>
        </p:nvSpPr>
        <p:spPr>
          <a:xfrm>
            <a:off x="4394715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6DB8E633-6AE5-4B21-BDBA-AB15C67D36AC}"/>
              </a:ext>
            </a:extLst>
          </p:cNvPr>
          <p:cNvSpPr/>
          <p:nvPr/>
        </p:nvSpPr>
        <p:spPr>
          <a:xfrm>
            <a:off x="4581327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5365DBDE-5731-49AA-9021-4AD7CDAC218B}"/>
              </a:ext>
            </a:extLst>
          </p:cNvPr>
          <p:cNvSpPr/>
          <p:nvPr/>
        </p:nvSpPr>
        <p:spPr>
          <a:xfrm>
            <a:off x="4767939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717F38FB-55BF-418C-9FE4-964A52BF1E35}"/>
              </a:ext>
            </a:extLst>
          </p:cNvPr>
          <p:cNvSpPr/>
          <p:nvPr/>
        </p:nvSpPr>
        <p:spPr>
          <a:xfrm>
            <a:off x="4954551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A8ABF9F8-8FAE-477B-ADEC-4AED977FAE12}"/>
              </a:ext>
            </a:extLst>
          </p:cNvPr>
          <p:cNvSpPr/>
          <p:nvPr/>
        </p:nvSpPr>
        <p:spPr>
          <a:xfrm>
            <a:off x="5327775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97FA3969-28CE-4808-98EB-3594261C3A3C}"/>
              </a:ext>
            </a:extLst>
          </p:cNvPr>
          <p:cNvSpPr/>
          <p:nvPr/>
        </p:nvSpPr>
        <p:spPr>
          <a:xfrm>
            <a:off x="5514387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95FFC2CE-42AC-4B2B-95C8-AC5EE78784D8}"/>
              </a:ext>
            </a:extLst>
          </p:cNvPr>
          <p:cNvSpPr/>
          <p:nvPr/>
        </p:nvSpPr>
        <p:spPr>
          <a:xfrm>
            <a:off x="5700999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B4DB4F94-9C1F-4289-98DD-AA971689644E}"/>
              </a:ext>
            </a:extLst>
          </p:cNvPr>
          <p:cNvSpPr/>
          <p:nvPr/>
        </p:nvSpPr>
        <p:spPr>
          <a:xfrm>
            <a:off x="5887611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BACCC75F-C8DD-421B-AD59-1F2EEB0CC9D5}"/>
              </a:ext>
            </a:extLst>
          </p:cNvPr>
          <p:cNvSpPr/>
          <p:nvPr/>
        </p:nvSpPr>
        <p:spPr>
          <a:xfrm>
            <a:off x="6074223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6C53C685-49F6-40C5-BCA4-C492DF15BBBF}"/>
              </a:ext>
            </a:extLst>
          </p:cNvPr>
          <p:cNvSpPr/>
          <p:nvPr/>
        </p:nvSpPr>
        <p:spPr>
          <a:xfrm>
            <a:off x="6260835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B20B385E-2667-443C-AE98-F720C0752543}"/>
              </a:ext>
            </a:extLst>
          </p:cNvPr>
          <p:cNvSpPr/>
          <p:nvPr/>
        </p:nvSpPr>
        <p:spPr>
          <a:xfrm>
            <a:off x="6447447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93315CA3-149F-4153-AAAA-87F09CAB9471}"/>
              </a:ext>
            </a:extLst>
          </p:cNvPr>
          <p:cNvSpPr/>
          <p:nvPr/>
        </p:nvSpPr>
        <p:spPr>
          <a:xfrm>
            <a:off x="6634059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B5ED1015-AEBF-4813-878C-C51EEF74F8F9}"/>
              </a:ext>
            </a:extLst>
          </p:cNvPr>
          <p:cNvSpPr/>
          <p:nvPr/>
        </p:nvSpPr>
        <p:spPr>
          <a:xfrm>
            <a:off x="7007283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33A4049D-A086-4B6F-B9DE-4875DA7A8AAC}"/>
              </a:ext>
            </a:extLst>
          </p:cNvPr>
          <p:cNvSpPr/>
          <p:nvPr/>
        </p:nvSpPr>
        <p:spPr>
          <a:xfrm>
            <a:off x="7193895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67DEC2DE-F218-4086-9228-92B0CBB7FB0E}"/>
              </a:ext>
            </a:extLst>
          </p:cNvPr>
          <p:cNvSpPr/>
          <p:nvPr/>
        </p:nvSpPr>
        <p:spPr>
          <a:xfrm>
            <a:off x="7380507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BC4F0925-41EB-4431-A99E-1E6265B13C7B}"/>
              </a:ext>
            </a:extLst>
          </p:cNvPr>
          <p:cNvSpPr/>
          <p:nvPr/>
        </p:nvSpPr>
        <p:spPr>
          <a:xfrm>
            <a:off x="7567119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334203AE-E100-4A90-A721-5143E17B9235}"/>
              </a:ext>
            </a:extLst>
          </p:cNvPr>
          <p:cNvSpPr/>
          <p:nvPr/>
        </p:nvSpPr>
        <p:spPr>
          <a:xfrm>
            <a:off x="7753731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5AA9FD16-7C65-46A0-94A6-B3F731CE77E5}"/>
              </a:ext>
            </a:extLst>
          </p:cNvPr>
          <p:cNvSpPr/>
          <p:nvPr/>
        </p:nvSpPr>
        <p:spPr>
          <a:xfrm>
            <a:off x="7940343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3A6F6EA0-A387-4197-B088-6456691917FD}"/>
              </a:ext>
            </a:extLst>
          </p:cNvPr>
          <p:cNvSpPr/>
          <p:nvPr/>
        </p:nvSpPr>
        <p:spPr>
          <a:xfrm>
            <a:off x="8126955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FF732828-5046-45CB-A03D-D90F8C99FB59}"/>
              </a:ext>
            </a:extLst>
          </p:cNvPr>
          <p:cNvSpPr/>
          <p:nvPr/>
        </p:nvSpPr>
        <p:spPr>
          <a:xfrm>
            <a:off x="8313567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E22A86DB-2ACB-49B0-B1BC-D025E095CDCF}"/>
              </a:ext>
            </a:extLst>
          </p:cNvPr>
          <p:cNvSpPr/>
          <p:nvPr/>
        </p:nvSpPr>
        <p:spPr>
          <a:xfrm>
            <a:off x="1968759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2528244D-5059-490D-93B5-6311538745C2}"/>
              </a:ext>
            </a:extLst>
          </p:cNvPr>
          <p:cNvSpPr/>
          <p:nvPr/>
        </p:nvSpPr>
        <p:spPr>
          <a:xfrm>
            <a:off x="2155371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D4682D4F-0321-426C-972B-DC439AB02088}"/>
              </a:ext>
            </a:extLst>
          </p:cNvPr>
          <p:cNvSpPr/>
          <p:nvPr/>
        </p:nvSpPr>
        <p:spPr>
          <a:xfrm>
            <a:off x="2341983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5E0219F3-6E9E-48A0-B6DC-C36969B589FC}"/>
              </a:ext>
            </a:extLst>
          </p:cNvPr>
          <p:cNvSpPr/>
          <p:nvPr/>
        </p:nvSpPr>
        <p:spPr>
          <a:xfrm>
            <a:off x="2528595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677E1921-04C3-48F9-9DEF-C9D8055E54FA}"/>
              </a:ext>
            </a:extLst>
          </p:cNvPr>
          <p:cNvSpPr/>
          <p:nvPr/>
        </p:nvSpPr>
        <p:spPr>
          <a:xfrm>
            <a:off x="2715207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C8B6A1BC-FA08-4FC8-9A8F-2A6E1C85D859}"/>
              </a:ext>
            </a:extLst>
          </p:cNvPr>
          <p:cNvSpPr/>
          <p:nvPr/>
        </p:nvSpPr>
        <p:spPr>
          <a:xfrm>
            <a:off x="2901819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E009E059-407F-4418-80F3-3DD5EE599F98}"/>
              </a:ext>
            </a:extLst>
          </p:cNvPr>
          <p:cNvSpPr/>
          <p:nvPr/>
        </p:nvSpPr>
        <p:spPr>
          <a:xfrm>
            <a:off x="3088431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DAC6E47E-A921-45E3-9EA2-1AF8DDE79C31}"/>
              </a:ext>
            </a:extLst>
          </p:cNvPr>
          <p:cNvSpPr/>
          <p:nvPr/>
        </p:nvSpPr>
        <p:spPr>
          <a:xfrm>
            <a:off x="3275043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9EC98F0E-ADE9-4CA8-BF72-C96520B1D890}"/>
              </a:ext>
            </a:extLst>
          </p:cNvPr>
          <p:cNvSpPr/>
          <p:nvPr/>
        </p:nvSpPr>
        <p:spPr>
          <a:xfrm>
            <a:off x="3648267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9B960864-3069-4F68-996D-925B814FE367}"/>
              </a:ext>
            </a:extLst>
          </p:cNvPr>
          <p:cNvSpPr/>
          <p:nvPr/>
        </p:nvSpPr>
        <p:spPr>
          <a:xfrm>
            <a:off x="3834879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F8546D15-E848-4481-92E4-455E33AE3300}"/>
              </a:ext>
            </a:extLst>
          </p:cNvPr>
          <p:cNvSpPr/>
          <p:nvPr/>
        </p:nvSpPr>
        <p:spPr>
          <a:xfrm>
            <a:off x="4021491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D7B4243E-C857-4407-AFBB-3EA020D1753C}"/>
              </a:ext>
            </a:extLst>
          </p:cNvPr>
          <p:cNvSpPr/>
          <p:nvPr/>
        </p:nvSpPr>
        <p:spPr>
          <a:xfrm>
            <a:off x="4208103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FD6AACD6-9785-4B86-876A-23AEC4DCC49D}"/>
              </a:ext>
            </a:extLst>
          </p:cNvPr>
          <p:cNvSpPr/>
          <p:nvPr/>
        </p:nvSpPr>
        <p:spPr>
          <a:xfrm>
            <a:off x="4394715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E7A5082A-1B99-4B2B-A068-10F6BFAA1E10}"/>
              </a:ext>
            </a:extLst>
          </p:cNvPr>
          <p:cNvSpPr/>
          <p:nvPr/>
        </p:nvSpPr>
        <p:spPr>
          <a:xfrm>
            <a:off x="4581327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C83E2A85-3D83-4100-860C-F813C22C291A}"/>
              </a:ext>
            </a:extLst>
          </p:cNvPr>
          <p:cNvSpPr/>
          <p:nvPr/>
        </p:nvSpPr>
        <p:spPr>
          <a:xfrm>
            <a:off x="4767939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73BDEDB0-409A-4DFC-9F3E-4209138546F6}"/>
              </a:ext>
            </a:extLst>
          </p:cNvPr>
          <p:cNvSpPr/>
          <p:nvPr/>
        </p:nvSpPr>
        <p:spPr>
          <a:xfrm>
            <a:off x="4954551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67AF5B20-C69A-48A2-BF3A-2BE9E9CC08D9}"/>
              </a:ext>
            </a:extLst>
          </p:cNvPr>
          <p:cNvSpPr/>
          <p:nvPr/>
        </p:nvSpPr>
        <p:spPr>
          <a:xfrm>
            <a:off x="5327775" y="3654490"/>
            <a:ext cx="186612" cy="18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1F24C101-46CA-4E02-9EA8-8EA3FE587F51}"/>
              </a:ext>
            </a:extLst>
          </p:cNvPr>
          <p:cNvSpPr/>
          <p:nvPr/>
        </p:nvSpPr>
        <p:spPr>
          <a:xfrm>
            <a:off x="5514387" y="3654490"/>
            <a:ext cx="186612" cy="18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B7983139-CD8E-4EB6-9B71-5F94307362FC}"/>
              </a:ext>
            </a:extLst>
          </p:cNvPr>
          <p:cNvSpPr/>
          <p:nvPr/>
        </p:nvSpPr>
        <p:spPr>
          <a:xfrm>
            <a:off x="5700999" y="3654490"/>
            <a:ext cx="186612" cy="18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B13C2020-8E69-4CF4-9898-E649A906FD6B}"/>
              </a:ext>
            </a:extLst>
          </p:cNvPr>
          <p:cNvSpPr/>
          <p:nvPr/>
        </p:nvSpPr>
        <p:spPr>
          <a:xfrm>
            <a:off x="5887611" y="3654490"/>
            <a:ext cx="186612" cy="18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7BE2DB93-7366-4F6D-B0B7-AD7ECC1EC89D}"/>
              </a:ext>
            </a:extLst>
          </p:cNvPr>
          <p:cNvSpPr/>
          <p:nvPr/>
        </p:nvSpPr>
        <p:spPr>
          <a:xfrm>
            <a:off x="6074223" y="3654490"/>
            <a:ext cx="186612" cy="18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081B2247-FA26-43FA-B173-515EF8CDB285}"/>
              </a:ext>
            </a:extLst>
          </p:cNvPr>
          <p:cNvSpPr/>
          <p:nvPr/>
        </p:nvSpPr>
        <p:spPr>
          <a:xfrm>
            <a:off x="6260835" y="3654490"/>
            <a:ext cx="186612" cy="18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9B488738-0924-411C-AFC9-FB9B6A2546DB}"/>
              </a:ext>
            </a:extLst>
          </p:cNvPr>
          <p:cNvSpPr/>
          <p:nvPr/>
        </p:nvSpPr>
        <p:spPr>
          <a:xfrm>
            <a:off x="6447447" y="3654490"/>
            <a:ext cx="186612" cy="18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FCC0F996-5DA4-47DD-9E6D-D297EF5A05BE}"/>
              </a:ext>
            </a:extLst>
          </p:cNvPr>
          <p:cNvSpPr/>
          <p:nvPr/>
        </p:nvSpPr>
        <p:spPr>
          <a:xfrm>
            <a:off x="6634059" y="3654490"/>
            <a:ext cx="186612" cy="18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92" name="Rectangle 91">
            <a:extLst>
              <a:ext uri="{FF2B5EF4-FFF2-40B4-BE49-F238E27FC236}">
                <a16:creationId xmlns="" xmlns:a16="http://schemas.microsoft.com/office/drawing/2014/main" id="{05E5BEB0-9A5E-4330-8C0C-276B74B8303E}"/>
              </a:ext>
            </a:extLst>
          </p:cNvPr>
          <p:cNvSpPr/>
          <p:nvPr/>
        </p:nvSpPr>
        <p:spPr>
          <a:xfrm>
            <a:off x="7007283" y="3654490"/>
            <a:ext cx="186612" cy="18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0BABEEE9-BAA1-4A54-9183-4AA209CD3476}"/>
              </a:ext>
            </a:extLst>
          </p:cNvPr>
          <p:cNvSpPr/>
          <p:nvPr/>
        </p:nvSpPr>
        <p:spPr>
          <a:xfrm>
            <a:off x="7193895" y="3654490"/>
            <a:ext cx="186612" cy="18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91A85E53-3D17-4DB7-976E-E9F6263F35FE}"/>
              </a:ext>
            </a:extLst>
          </p:cNvPr>
          <p:cNvSpPr/>
          <p:nvPr/>
        </p:nvSpPr>
        <p:spPr>
          <a:xfrm>
            <a:off x="7380507" y="3654490"/>
            <a:ext cx="186612" cy="18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5" name="Rectangle 94">
            <a:extLst>
              <a:ext uri="{FF2B5EF4-FFF2-40B4-BE49-F238E27FC236}">
                <a16:creationId xmlns="" xmlns:a16="http://schemas.microsoft.com/office/drawing/2014/main" id="{417D0659-9B6F-4C10-A6FD-1AF384DD5515}"/>
              </a:ext>
            </a:extLst>
          </p:cNvPr>
          <p:cNvSpPr/>
          <p:nvPr/>
        </p:nvSpPr>
        <p:spPr>
          <a:xfrm>
            <a:off x="7567119" y="3654490"/>
            <a:ext cx="186612" cy="18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96" name="Rectangle 95">
            <a:extLst>
              <a:ext uri="{FF2B5EF4-FFF2-40B4-BE49-F238E27FC236}">
                <a16:creationId xmlns="" xmlns:a16="http://schemas.microsoft.com/office/drawing/2014/main" id="{93518EC6-CA4B-4B72-B673-122F07F19327}"/>
              </a:ext>
            </a:extLst>
          </p:cNvPr>
          <p:cNvSpPr/>
          <p:nvPr/>
        </p:nvSpPr>
        <p:spPr>
          <a:xfrm>
            <a:off x="7753731" y="3654490"/>
            <a:ext cx="186612" cy="18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7" name="Rectangle 96">
            <a:extLst>
              <a:ext uri="{FF2B5EF4-FFF2-40B4-BE49-F238E27FC236}">
                <a16:creationId xmlns="" xmlns:a16="http://schemas.microsoft.com/office/drawing/2014/main" id="{F062B3CC-60D8-487E-AA95-7DB12DE415A7}"/>
              </a:ext>
            </a:extLst>
          </p:cNvPr>
          <p:cNvSpPr/>
          <p:nvPr/>
        </p:nvSpPr>
        <p:spPr>
          <a:xfrm>
            <a:off x="7940343" y="3654490"/>
            <a:ext cx="186612" cy="18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8" name="Rectangle 97">
            <a:extLst>
              <a:ext uri="{FF2B5EF4-FFF2-40B4-BE49-F238E27FC236}">
                <a16:creationId xmlns="" xmlns:a16="http://schemas.microsoft.com/office/drawing/2014/main" id="{4E2A4A64-ACE5-4E57-BCDB-C8CA4EEABE75}"/>
              </a:ext>
            </a:extLst>
          </p:cNvPr>
          <p:cNvSpPr/>
          <p:nvPr/>
        </p:nvSpPr>
        <p:spPr>
          <a:xfrm>
            <a:off x="8126955" y="3654490"/>
            <a:ext cx="186612" cy="18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0332FDA8-89B5-4077-A55E-C15673085022}"/>
              </a:ext>
            </a:extLst>
          </p:cNvPr>
          <p:cNvSpPr/>
          <p:nvPr/>
        </p:nvSpPr>
        <p:spPr>
          <a:xfrm>
            <a:off x="8313567" y="3654490"/>
            <a:ext cx="186612" cy="18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0" name="Rectangle 99">
            <a:extLst>
              <a:ext uri="{FF2B5EF4-FFF2-40B4-BE49-F238E27FC236}">
                <a16:creationId xmlns="" xmlns:a16="http://schemas.microsoft.com/office/drawing/2014/main" id="{94140C2C-2BB2-4DA3-A396-C9BA595D52D9}"/>
              </a:ext>
            </a:extLst>
          </p:cNvPr>
          <p:cNvSpPr/>
          <p:nvPr/>
        </p:nvSpPr>
        <p:spPr>
          <a:xfrm>
            <a:off x="1968759" y="478660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1" name="Rectangle 100">
            <a:extLst>
              <a:ext uri="{FF2B5EF4-FFF2-40B4-BE49-F238E27FC236}">
                <a16:creationId xmlns="" xmlns:a16="http://schemas.microsoft.com/office/drawing/2014/main" id="{6C2E8CD4-0DCF-4E9F-B3FA-A6F6F1358AC6}"/>
              </a:ext>
            </a:extLst>
          </p:cNvPr>
          <p:cNvSpPr/>
          <p:nvPr/>
        </p:nvSpPr>
        <p:spPr>
          <a:xfrm>
            <a:off x="2155371" y="478660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2" name="Rectangle 101">
            <a:extLst>
              <a:ext uri="{FF2B5EF4-FFF2-40B4-BE49-F238E27FC236}">
                <a16:creationId xmlns="" xmlns:a16="http://schemas.microsoft.com/office/drawing/2014/main" id="{B811C94A-611C-405C-BE01-339BC40B437E}"/>
              </a:ext>
            </a:extLst>
          </p:cNvPr>
          <p:cNvSpPr/>
          <p:nvPr/>
        </p:nvSpPr>
        <p:spPr>
          <a:xfrm>
            <a:off x="2341983" y="478660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3" name="Rectangle 102">
            <a:extLst>
              <a:ext uri="{FF2B5EF4-FFF2-40B4-BE49-F238E27FC236}">
                <a16:creationId xmlns="" xmlns:a16="http://schemas.microsoft.com/office/drawing/2014/main" id="{5CA5D83C-3C77-4C8C-AC8C-435D1A0EA1A2}"/>
              </a:ext>
            </a:extLst>
          </p:cNvPr>
          <p:cNvSpPr/>
          <p:nvPr/>
        </p:nvSpPr>
        <p:spPr>
          <a:xfrm>
            <a:off x="2528595" y="478660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4" name="Rectangle 103">
            <a:extLst>
              <a:ext uri="{FF2B5EF4-FFF2-40B4-BE49-F238E27FC236}">
                <a16:creationId xmlns="" xmlns:a16="http://schemas.microsoft.com/office/drawing/2014/main" id="{6AD1457A-A9AC-4CD3-89B1-ECCC183C4AE8}"/>
              </a:ext>
            </a:extLst>
          </p:cNvPr>
          <p:cNvSpPr/>
          <p:nvPr/>
        </p:nvSpPr>
        <p:spPr>
          <a:xfrm>
            <a:off x="2715207" y="478660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5" name="Rectangle 104">
            <a:extLst>
              <a:ext uri="{FF2B5EF4-FFF2-40B4-BE49-F238E27FC236}">
                <a16:creationId xmlns="" xmlns:a16="http://schemas.microsoft.com/office/drawing/2014/main" id="{14598FFA-4880-4499-AEBF-EC94A7008786}"/>
              </a:ext>
            </a:extLst>
          </p:cNvPr>
          <p:cNvSpPr/>
          <p:nvPr/>
        </p:nvSpPr>
        <p:spPr>
          <a:xfrm>
            <a:off x="2901819" y="478660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6" name="Rectangle 105">
            <a:extLst>
              <a:ext uri="{FF2B5EF4-FFF2-40B4-BE49-F238E27FC236}">
                <a16:creationId xmlns="" xmlns:a16="http://schemas.microsoft.com/office/drawing/2014/main" id="{DECB62FA-372D-4CF7-9B8A-75BD8A77A75B}"/>
              </a:ext>
            </a:extLst>
          </p:cNvPr>
          <p:cNvSpPr/>
          <p:nvPr/>
        </p:nvSpPr>
        <p:spPr>
          <a:xfrm>
            <a:off x="3088431" y="478660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7" name="Rectangle 106">
            <a:extLst>
              <a:ext uri="{FF2B5EF4-FFF2-40B4-BE49-F238E27FC236}">
                <a16:creationId xmlns="" xmlns:a16="http://schemas.microsoft.com/office/drawing/2014/main" id="{2FAED67E-9EC1-4D44-9F33-F306AC222552}"/>
              </a:ext>
            </a:extLst>
          </p:cNvPr>
          <p:cNvSpPr/>
          <p:nvPr/>
        </p:nvSpPr>
        <p:spPr>
          <a:xfrm>
            <a:off x="3275043" y="478660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8" name="Rectangle 107">
            <a:extLst>
              <a:ext uri="{FF2B5EF4-FFF2-40B4-BE49-F238E27FC236}">
                <a16:creationId xmlns="" xmlns:a16="http://schemas.microsoft.com/office/drawing/2014/main" id="{17710FD3-F65E-4E00-A1B2-B24900577AF8}"/>
              </a:ext>
            </a:extLst>
          </p:cNvPr>
          <p:cNvSpPr/>
          <p:nvPr/>
        </p:nvSpPr>
        <p:spPr>
          <a:xfrm>
            <a:off x="3648267" y="478660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9" name="Rectangle 108">
            <a:extLst>
              <a:ext uri="{FF2B5EF4-FFF2-40B4-BE49-F238E27FC236}">
                <a16:creationId xmlns="" xmlns:a16="http://schemas.microsoft.com/office/drawing/2014/main" id="{97622193-80F4-4444-B467-FB4E35F5A7D0}"/>
              </a:ext>
            </a:extLst>
          </p:cNvPr>
          <p:cNvSpPr/>
          <p:nvPr/>
        </p:nvSpPr>
        <p:spPr>
          <a:xfrm>
            <a:off x="3834879" y="478660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0" name="Rectangle 109">
            <a:extLst>
              <a:ext uri="{FF2B5EF4-FFF2-40B4-BE49-F238E27FC236}">
                <a16:creationId xmlns="" xmlns:a16="http://schemas.microsoft.com/office/drawing/2014/main" id="{E339B622-5338-46F3-BCCF-8524C6874C2C}"/>
              </a:ext>
            </a:extLst>
          </p:cNvPr>
          <p:cNvSpPr/>
          <p:nvPr/>
        </p:nvSpPr>
        <p:spPr>
          <a:xfrm>
            <a:off x="4021491" y="478660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1" name="Rectangle 110">
            <a:extLst>
              <a:ext uri="{FF2B5EF4-FFF2-40B4-BE49-F238E27FC236}">
                <a16:creationId xmlns="" xmlns:a16="http://schemas.microsoft.com/office/drawing/2014/main" id="{42864E22-D105-4DED-8773-8446CEA82FEC}"/>
              </a:ext>
            </a:extLst>
          </p:cNvPr>
          <p:cNvSpPr/>
          <p:nvPr/>
        </p:nvSpPr>
        <p:spPr>
          <a:xfrm>
            <a:off x="4208103" y="478660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12" name="Rectangle 111">
            <a:extLst>
              <a:ext uri="{FF2B5EF4-FFF2-40B4-BE49-F238E27FC236}">
                <a16:creationId xmlns="" xmlns:a16="http://schemas.microsoft.com/office/drawing/2014/main" id="{0A25AE3A-8E9A-4269-A43B-10D635DB7CDC}"/>
              </a:ext>
            </a:extLst>
          </p:cNvPr>
          <p:cNvSpPr/>
          <p:nvPr/>
        </p:nvSpPr>
        <p:spPr>
          <a:xfrm>
            <a:off x="4394715" y="478660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3" name="Rectangle 112">
            <a:extLst>
              <a:ext uri="{FF2B5EF4-FFF2-40B4-BE49-F238E27FC236}">
                <a16:creationId xmlns="" xmlns:a16="http://schemas.microsoft.com/office/drawing/2014/main" id="{784892CF-EBEF-49D3-87FB-913CB08AD4D5}"/>
              </a:ext>
            </a:extLst>
          </p:cNvPr>
          <p:cNvSpPr/>
          <p:nvPr/>
        </p:nvSpPr>
        <p:spPr>
          <a:xfrm>
            <a:off x="4581327" y="478660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4" name="Rectangle 113">
            <a:extLst>
              <a:ext uri="{FF2B5EF4-FFF2-40B4-BE49-F238E27FC236}">
                <a16:creationId xmlns="" xmlns:a16="http://schemas.microsoft.com/office/drawing/2014/main" id="{26A0A41D-69D7-41CA-80E8-29EA8E9E32D1}"/>
              </a:ext>
            </a:extLst>
          </p:cNvPr>
          <p:cNvSpPr/>
          <p:nvPr/>
        </p:nvSpPr>
        <p:spPr>
          <a:xfrm>
            <a:off x="4767939" y="478660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5" name="Rectangle 114">
            <a:extLst>
              <a:ext uri="{FF2B5EF4-FFF2-40B4-BE49-F238E27FC236}">
                <a16:creationId xmlns="" xmlns:a16="http://schemas.microsoft.com/office/drawing/2014/main" id="{6FC19E0C-6B73-449E-90E3-E77A81DC661C}"/>
              </a:ext>
            </a:extLst>
          </p:cNvPr>
          <p:cNvSpPr/>
          <p:nvPr/>
        </p:nvSpPr>
        <p:spPr>
          <a:xfrm>
            <a:off x="4954551" y="478660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16" name="Rectangle 115">
            <a:extLst>
              <a:ext uri="{FF2B5EF4-FFF2-40B4-BE49-F238E27FC236}">
                <a16:creationId xmlns="" xmlns:a16="http://schemas.microsoft.com/office/drawing/2014/main" id="{91E4FA5C-767A-4BD2-BB33-A3238F2D2D77}"/>
              </a:ext>
            </a:extLst>
          </p:cNvPr>
          <p:cNvSpPr/>
          <p:nvPr/>
        </p:nvSpPr>
        <p:spPr>
          <a:xfrm>
            <a:off x="5327775" y="478660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7" name="Rectangle 116">
            <a:extLst>
              <a:ext uri="{FF2B5EF4-FFF2-40B4-BE49-F238E27FC236}">
                <a16:creationId xmlns="" xmlns:a16="http://schemas.microsoft.com/office/drawing/2014/main" id="{236DE12E-477A-4E33-8714-59740611A917}"/>
              </a:ext>
            </a:extLst>
          </p:cNvPr>
          <p:cNvSpPr/>
          <p:nvPr/>
        </p:nvSpPr>
        <p:spPr>
          <a:xfrm>
            <a:off x="5514387" y="478660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8" name="Rectangle 117">
            <a:extLst>
              <a:ext uri="{FF2B5EF4-FFF2-40B4-BE49-F238E27FC236}">
                <a16:creationId xmlns="" xmlns:a16="http://schemas.microsoft.com/office/drawing/2014/main" id="{F44DF8B5-005C-4191-BF0B-C4904F1AF56A}"/>
              </a:ext>
            </a:extLst>
          </p:cNvPr>
          <p:cNvSpPr/>
          <p:nvPr/>
        </p:nvSpPr>
        <p:spPr>
          <a:xfrm>
            <a:off x="5700999" y="478660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9" name="Rectangle 118">
            <a:extLst>
              <a:ext uri="{FF2B5EF4-FFF2-40B4-BE49-F238E27FC236}">
                <a16:creationId xmlns="" xmlns:a16="http://schemas.microsoft.com/office/drawing/2014/main" id="{1B50CD70-E23A-42E7-93A6-98351EE667F0}"/>
              </a:ext>
            </a:extLst>
          </p:cNvPr>
          <p:cNvSpPr/>
          <p:nvPr/>
        </p:nvSpPr>
        <p:spPr>
          <a:xfrm>
            <a:off x="5887611" y="478660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20" name="Rectangle 119">
            <a:extLst>
              <a:ext uri="{FF2B5EF4-FFF2-40B4-BE49-F238E27FC236}">
                <a16:creationId xmlns="" xmlns:a16="http://schemas.microsoft.com/office/drawing/2014/main" id="{3762FBD2-62E7-484F-AA0A-B72170592BAE}"/>
              </a:ext>
            </a:extLst>
          </p:cNvPr>
          <p:cNvSpPr/>
          <p:nvPr/>
        </p:nvSpPr>
        <p:spPr>
          <a:xfrm>
            <a:off x="6074223" y="478660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1" name="Rectangle 120">
            <a:extLst>
              <a:ext uri="{FF2B5EF4-FFF2-40B4-BE49-F238E27FC236}">
                <a16:creationId xmlns="" xmlns:a16="http://schemas.microsoft.com/office/drawing/2014/main" id="{EC4D3CBE-2692-44D5-A899-B879ACA124F5}"/>
              </a:ext>
            </a:extLst>
          </p:cNvPr>
          <p:cNvSpPr/>
          <p:nvPr/>
        </p:nvSpPr>
        <p:spPr>
          <a:xfrm>
            <a:off x="6260835" y="478660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2" name="Rectangle 121">
            <a:extLst>
              <a:ext uri="{FF2B5EF4-FFF2-40B4-BE49-F238E27FC236}">
                <a16:creationId xmlns="" xmlns:a16="http://schemas.microsoft.com/office/drawing/2014/main" id="{D4E07E17-D942-4344-86E1-70328EDA9E7F}"/>
              </a:ext>
            </a:extLst>
          </p:cNvPr>
          <p:cNvSpPr/>
          <p:nvPr/>
        </p:nvSpPr>
        <p:spPr>
          <a:xfrm>
            <a:off x="6447447" y="478660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3" name="Rectangle 122">
            <a:extLst>
              <a:ext uri="{FF2B5EF4-FFF2-40B4-BE49-F238E27FC236}">
                <a16:creationId xmlns="" xmlns:a16="http://schemas.microsoft.com/office/drawing/2014/main" id="{B4A3FBD8-87B2-4036-8581-8969C26B894A}"/>
              </a:ext>
            </a:extLst>
          </p:cNvPr>
          <p:cNvSpPr/>
          <p:nvPr/>
        </p:nvSpPr>
        <p:spPr>
          <a:xfrm>
            <a:off x="6634059" y="478660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24" name="Rectangle 123">
            <a:extLst>
              <a:ext uri="{FF2B5EF4-FFF2-40B4-BE49-F238E27FC236}">
                <a16:creationId xmlns="" xmlns:a16="http://schemas.microsoft.com/office/drawing/2014/main" id="{A511E142-6C20-4A03-B74F-168D8500F73E}"/>
              </a:ext>
            </a:extLst>
          </p:cNvPr>
          <p:cNvSpPr/>
          <p:nvPr/>
        </p:nvSpPr>
        <p:spPr>
          <a:xfrm>
            <a:off x="7007283" y="478660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5" name="Rectangle 124">
            <a:extLst>
              <a:ext uri="{FF2B5EF4-FFF2-40B4-BE49-F238E27FC236}">
                <a16:creationId xmlns="" xmlns:a16="http://schemas.microsoft.com/office/drawing/2014/main" id="{E25F0ABC-1D92-4B02-95CA-8B29BE2810AE}"/>
              </a:ext>
            </a:extLst>
          </p:cNvPr>
          <p:cNvSpPr/>
          <p:nvPr/>
        </p:nvSpPr>
        <p:spPr>
          <a:xfrm>
            <a:off x="7193895" y="478660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id="{73947BE1-5D8F-4880-BDA9-6D7991EEB006}"/>
              </a:ext>
            </a:extLst>
          </p:cNvPr>
          <p:cNvSpPr/>
          <p:nvPr/>
        </p:nvSpPr>
        <p:spPr>
          <a:xfrm>
            <a:off x="7380507" y="478660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7" name="Rectangle 126">
            <a:extLst>
              <a:ext uri="{FF2B5EF4-FFF2-40B4-BE49-F238E27FC236}">
                <a16:creationId xmlns="" xmlns:a16="http://schemas.microsoft.com/office/drawing/2014/main" id="{8E74ECD3-C887-48BE-9C5D-54C0C49E5424}"/>
              </a:ext>
            </a:extLst>
          </p:cNvPr>
          <p:cNvSpPr/>
          <p:nvPr/>
        </p:nvSpPr>
        <p:spPr>
          <a:xfrm>
            <a:off x="7567119" y="478660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28" name="Rectangle 127">
            <a:extLst>
              <a:ext uri="{FF2B5EF4-FFF2-40B4-BE49-F238E27FC236}">
                <a16:creationId xmlns="" xmlns:a16="http://schemas.microsoft.com/office/drawing/2014/main" id="{1D4E12D9-27DF-4692-B5EE-467EBF0F0EED}"/>
              </a:ext>
            </a:extLst>
          </p:cNvPr>
          <p:cNvSpPr/>
          <p:nvPr/>
        </p:nvSpPr>
        <p:spPr>
          <a:xfrm>
            <a:off x="7753731" y="478660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9" name="Rectangle 128">
            <a:extLst>
              <a:ext uri="{FF2B5EF4-FFF2-40B4-BE49-F238E27FC236}">
                <a16:creationId xmlns="" xmlns:a16="http://schemas.microsoft.com/office/drawing/2014/main" id="{CB9C1CDC-3707-403E-98F5-9548A36D5CB7}"/>
              </a:ext>
            </a:extLst>
          </p:cNvPr>
          <p:cNvSpPr/>
          <p:nvPr/>
        </p:nvSpPr>
        <p:spPr>
          <a:xfrm>
            <a:off x="7940343" y="478660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0" name="Rectangle 129">
            <a:extLst>
              <a:ext uri="{FF2B5EF4-FFF2-40B4-BE49-F238E27FC236}">
                <a16:creationId xmlns="" xmlns:a16="http://schemas.microsoft.com/office/drawing/2014/main" id="{04464C61-D387-40FA-8340-C4608DCCB358}"/>
              </a:ext>
            </a:extLst>
          </p:cNvPr>
          <p:cNvSpPr/>
          <p:nvPr/>
        </p:nvSpPr>
        <p:spPr>
          <a:xfrm>
            <a:off x="8126955" y="478660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1" name="Rectangle 130">
            <a:extLst>
              <a:ext uri="{FF2B5EF4-FFF2-40B4-BE49-F238E27FC236}">
                <a16:creationId xmlns="" xmlns:a16="http://schemas.microsoft.com/office/drawing/2014/main" id="{8A36628F-3D39-493C-8CFA-452A1EB028A2}"/>
              </a:ext>
            </a:extLst>
          </p:cNvPr>
          <p:cNvSpPr/>
          <p:nvPr/>
        </p:nvSpPr>
        <p:spPr>
          <a:xfrm>
            <a:off x="8313567" y="478660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8862EC72-2431-48DC-A885-2ED281ADBBB1}"/>
              </a:ext>
            </a:extLst>
          </p:cNvPr>
          <p:cNvSpPr txBox="1"/>
          <p:nvPr/>
        </p:nvSpPr>
        <p:spPr>
          <a:xfrm>
            <a:off x="2901819" y="101549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NORMAL 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3F8BD158-80F5-4763-89B1-8122033C47DC}"/>
              </a:ext>
            </a:extLst>
          </p:cNvPr>
          <p:cNvSpPr txBox="1"/>
          <p:nvPr/>
        </p:nvSpPr>
        <p:spPr>
          <a:xfrm>
            <a:off x="6199883" y="1009783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NORMAL B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31C29807-DAE4-4A23-88A7-B0D634BC70EB}"/>
              </a:ext>
            </a:extLst>
          </p:cNvPr>
          <p:cNvSpPr txBox="1"/>
          <p:nvPr/>
        </p:nvSpPr>
        <p:spPr>
          <a:xfrm>
            <a:off x="2840753" y="214566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UV u (16 bits)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2A95973E-28BC-42C4-A302-77DB2E8CBE80}"/>
              </a:ext>
            </a:extLst>
          </p:cNvPr>
          <p:cNvSpPr txBox="1"/>
          <p:nvPr/>
        </p:nvSpPr>
        <p:spPr>
          <a:xfrm>
            <a:off x="6156652" y="2139178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UV v (16 bits)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02EF950C-C73F-4DA8-BF3A-6E040C335E60}"/>
              </a:ext>
            </a:extLst>
          </p:cNvPr>
          <p:cNvSpPr txBox="1"/>
          <p:nvPr/>
        </p:nvSpPr>
        <p:spPr>
          <a:xfrm>
            <a:off x="2573756" y="3275828"/>
            <a:ext cx="199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MOTION X (16 bits)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900D2DC8-A2C3-4646-9B5D-88A7E45144A0}"/>
              </a:ext>
            </a:extLst>
          </p:cNvPr>
          <p:cNvSpPr txBox="1"/>
          <p:nvPr/>
        </p:nvSpPr>
        <p:spPr>
          <a:xfrm>
            <a:off x="5810653" y="3295532"/>
            <a:ext cx="198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MOTION Y (16 bits)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="" xmlns:a16="http://schemas.microsoft.com/office/drawing/2014/main" id="{30CCB93C-121B-4712-9021-556B24F1B8F6}"/>
              </a:ext>
            </a:extLst>
          </p:cNvPr>
          <p:cNvSpPr txBox="1"/>
          <p:nvPr/>
        </p:nvSpPr>
        <p:spPr>
          <a:xfrm>
            <a:off x="4299464" y="4432182"/>
            <a:ext cx="19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OBJECT ID (32 bits)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B1D4B54-F353-48CC-8040-C5CB2A429238}"/>
              </a:ext>
            </a:extLst>
          </p:cNvPr>
          <p:cNvSpPr txBox="1"/>
          <p:nvPr/>
        </p:nvSpPr>
        <p:spPr>
          <a:xfrm>
            <a:off x="4865615" y="444617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128 </a:t>
            </a:r>
            <a:r>
              <a:rPr lang="fi-FI" dirty="0"/>
              <a:t>bit GBUffer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5B6B3A65-76CC-4AC4-98D8-2A4F2644BD50}"/>
              </a:ext>
            </a:extLst>
          </p:cNvPr>
          <p:cNvSpPr txBox="1"/>
          <p:nvPr/>
        </p:nvSpPr>
        <p:spPr>
          <a:xfrm>
            <a:off x="82322" y="1298902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R16G16_FLOAT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="" xmlns:a16="http://schemas.microsoft.com/office/drawing/2014/main" id="{ABB7F307-6A50-4FFF-BD84-EDEFDC08EEED}"/>
              </a:ext>
            </a:extLst>
          </p:cNvPr>
          <p:cNvSpPr txBox="1"/>
          <p:nvPr/>
        </p:nvSpPr>
        <p:spPr>
          <a:xfrm>
            <a:off x="326777" y="4695244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R32_UINT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7D851FF2-27F4-453D-BF5C-D519E67C346E}"/>
              </a:ext>
            </a:extLst>
          </p:cNvPr>
          <p:cNvSpPr txBox="1"/>
          <p:nvPr/>
        </p:nvSpPr>
        <p:spPr>
          <a:xfrm>
            <a:off x="82321" y="2431016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R16G16_FLOAT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="" xmlns:a16="http://schemas.microsoft.com/office/drawing/2014/main" id="{3FCC5DA4-C395-4D4F-8F32-CF48C22E3E03}"/>
              </a:ext>
            </a:extLst>
          </p:cNvPr>
          <p:cNvSpPr txBox="1"/>
          <p:nvPr/>
        </p:nvSpPr>
        <p:spPr>
          <a:xfrm>
            <a:off x="82320" y="356313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R16G16_FLOAT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="" xmlns:a16="http://schemas.microsoft.com/office/drawing/2014/main" id="{21BC8CC8-F90F-4E92-9B9F-F09BF61E7606}"/>
              </a:ext>
            </a:extLst>
          </p:cNvPr>
          <p:cNvSpPr/>
          <p:nvPr/>
        </p:nvSpPr>
        <p:spPr>
          <a:xfrm>
            <a:off x="1968759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5" name="Rectangle 144">
            <a:extLst>
              <a:ext uri="{FF2B5EF4-FFF2-40B4-BE49-F238E27FC236}">
                <a16:creationId xmlns="" xmlns:a16="http://schemas.microsoft.com/office/drawing/2014/main" id="{C97B656A-9C50-4966-9ABA-C91B2F3454F6}"/>
              </a:ext>
            </a:extLst>
          </p:cNvPr>
          <p:cNvSpPr/>
          <p:nvPr/>
        </p:nvSpPr>
        <p:spPr>
          <a:xfrm>
            <a:off x="2155371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6" name="Rectangle 145">
            <a:extLst>
              <a:ext uri="{FF2B5EF4-FFF2-40B4-BE49-F238E27FC236}">
                <a16:creationId xmlns="" xmlns:a16="http://schemas.microsoft.com/office/drawing/2014/main" id="{F5610CFC-2B81-4B18-83CB-E7CAF2398EF1}"/>
              </a:ext>
            </a:extLst>
          </p:cNvPr>
          <p:cNvSpPr/>
          <p:nvPr/>
        </p:nvSpPr>
        <p:spPr>
          <a:xfrm>
            <a:off x="2341983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7" name="Rectangle 146">
            <a:extLst>
              <a:ext uri="{FF2B5EF4-FFF2-40B4-BE49-F238E27FC236}">
                <a16:creationId xmlns="" xmlns:a16="http://schemas.microsoft.com/office/drawing/2014/main" id="{246A9244-C537-43DE-8B75-0A9AD560C2B8}"/>
              </a:ext>
            </a:extLst>
          </p:cNvPr>
          <p:cNvSpPr/>
          <p:nvPr/>
        </p:nvSpPr>
        <p:spPr>
          <a:xfrm>
            <a:off x="2528595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48" name="Rectangle 147">
            <a:extLst>
              <a:ext uri="{FF2B5EF4-FFF2-40B4-BE49-F238E27FC236}">
                <a16:creationId xmlns="" xmlns:a16="http://schemas.microsoft.com/office/drawing/2014/main" id="{56B2FDFE-D8FB-443F-B2DA-2E869C10FF6A}"/>
              </a:ext>
            </a:extLst>
          </p:cNvPr>
          <p:cNvSpPr/>
          <p:nvPr/>
        </p:nvSpPr>
        <p:spPr>
          <a:xfrm>
            <a:off x="2715207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1" name="Rectangle 150">
            <a:extLst>
              <a:ext uri="{FF2B5EF4-FFF2-40B4-BE49-F238E27FC236}">
                <a16:creationId xmlns="" xmlns:a16="http://schemas.microsoft.com/office/drawing/2014/main" id="{32D39DDC-1CF6-4F7E-82FD-28612D5A720D}"/>
              </a:ext>
            </a:extLst>
          </p:cNvPr>
          <p:cNvSpPr/>
          <p:nvPr/>
        </p:nvSpPr>
        <p:spPr>
          <a:xfrm>
            <a:off x="2901819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2" name="Rectangle 151">
            <a:extLst>
              <a:ext uri="{FF2B5EF4-FFF2-40B4-BE49-F238E27FC236}">
                <a16:creationId xmlns="" xmlns:a16="http://schemas.microsoft.com/office/drawing/2014/main" id="{CB726979-B790-42AF-9E46-6D0910968155}"/>
              </a:ext>
            </a:extLst>
          </p:cNvPr>
          <p:cNvSpPr/>
          <p:nvPr/>
        </p:nvSpPr>
        <p:spPr>
          <a:xfrm>
            <a:off x="3088431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3" name="Rectangle 152">
            <a:extLst>
              <a:ext uri="{FF2B5EF4-FFF2-40B4-BE49-F238E27FC236}">
                <a16:creationId xmlns="" xmlns:a16="http://schemas.microsoft.com/office/drawing/2014/main" id="{8159D8E4-339E-484C-AEFC-31BB0FB6279B}"/>
              </a:ext>
            </a:extLst>
          </p:cNvPr>
          <p:cNvSpPr/>
          <p:nvPr/>
        </p:nvSpPr>
        <p:spPr>
          <a:xfrm>
            <a:off x="3275043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54" name="Rectangle 153">
            <a:extLst>
              <a:ext uri="{FF2B5EF4-FFF2-40B4-BE49-F238E27FC236}">
                <a16:creationId xmlns="" xmlns:a16="http://schemas.microsoft.com/office/drawing/2014/main" id="{EDBDE786-9D88-4657-8020-CA2B45BC20D1}"/>
              </a:ext>
            </a:extLst>
          </p:cNvPr>
          <p:cNvSpPr/>
          <p:nvPr/>
        </p:nvSpPr>
        <p:spPr>
          <a:xfrm>
            <a:off x="3648267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5" name="Rectangle 154">
            <a:extLst>
              <a:ext uri="{FF2B5EF4-FFF2-40B4-BE49-F238E27FC236}">
                <a16:creationId xmlns="" xmlns:a16="http://schemas.microsoft.com/office/drawing/2014/main" id="{4F51980B-50E6-480C-BEC1-6A5BDF2BFFBD}"/>
              </a:ext>
            </a:extLst>
          </p:cNvPr>
          <p:cNvSpPr/>
          <p:nvPr/>
        </p:nvSpPr>
        <p:spPr>
          <a:xfrm>
            <a:off x="3834879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6" name="Rectangle 155">
            <a:extLst>
              <a:ext uri="{FF2B5EF4-FFF2-40B4-BE49-F238E27FC236}">
                <a16:creationId xmlns="" xmlns:a16="http://schemas.microsoft.com/office/drawing/2014/main" id="{35B531A4-535F-41AB-8735-02A8695F0CBC}"/>
              </a:ext>
            </a:extLst>
          </p:cNvPr>
          <p:cNvSpPr/>
          <p:nvPr/>
        </p:nvSpPr>
        <p:spPr>
          <a:xfrm>
            <a:off x="4021491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7" name="Rectangle 156">
            <a:extLst>
              <a:ext uri="{FF2B5EF4-FFF2-40B4-BE49-F238E27FC236}">
                <a16:creationId xmlns="" xmlns:a16="http://schemas.microsoft.com/office/drawing/2014/main" id="{3D0A204B-EBED-4B47-9BE6-D32989A07F98}"/>
              </a:ext>
            </a:extLst>
          </p:cNvPr>
          <p:cNvSpPr/>
          <p:nvPr/>
        </p:nvSpPr>
        <p:spPr>
          <a:xfrm>
            <a:off x="4208103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58" name="Rectangle 157">
            <a:extLst>
              <a:ext uri="{FF2B5EF4-FFF2-40B4-BE49-F238E27FC236}">
                <a16:creationId xmlns="" xmlns:a16="http://schemas.microsoft.com/office/drawing/2014/main" id="{A5FE9470-9FEF-40CC-A51A-4B82E0613EC9}"/>
              </a:ext>
            </a:extLst>
          </p:cNvPr>
          <p:cNvSpPr/>
          <p:nvPr/>
        </p:nvSpPr>
        <p:spPr>
          <a:xfrm>
            <a:off x="4394715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9" name="Rectangle 158">
            <a:extLst>
              <a:ext uri="{FF2B5EF4-FFF2-40B4-BE49-F238E27FC236}">
                <a16:creationId xmlns="" xmlns:a16="http://schemas.microsoft.com/office/drawing/2014/main" id="{DD328B03-FA2F-45BA-812C-5F5121FD7AA4}"/>
              </a:ext>
            </a:extLst>
          </p:cNvPr>
          <p:cNvSpPr/>
          <p:nvPr/>
        </p:nvSpPr>
        <p:spPr>
          <a:xfrm>
            <a:off x="4581327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0" name="Rectangle 159">
            <a:extLst>
              <a:ext uri="{FF2B5EF4-FFF2-40B4-BE49-F238E27FC236}">
                <a16:creationId xmlns="" xmlns:a16="http://schemas.microsoft.com/office/drawing/2014/main" id="{82DAD4EF-32BF-4FA9-925C-78E44D41A2A7}"/>
              </a:ext>
            </a:extLst>
          </p:cNvPr>
          <p:cNvSpPr/>
          <p:nvPr/>
        </p:nvSpPr>
        <p:spPr>
          <a:xfrm>
            <a:off x="4767939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1" name="Rectangle 160">
            <a:extLst>
              <a:ext uri="{FF2B5EF4-FFF2-40B4-BE49-F238E27FC236}">
                <a16:creationId xmlns="" xmlns:a16="http://schemas.microsoft.com/office/drawing/2014/main" id="{B15F53A6-5541-4C9E-955B-3D5CD0E89301}"/>
              </a:ext>
            </a:extLst>
          </p:cNvPr>
          <p:cNvSpPr/>
          <p:nvPr/>
        </p:nvSpPr>
        <p:spPr>
          <a:xfrm>
            <a:off x="4954551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62" name="Rectangle 161">
            <a:extLst>
              <a:ext uri="{FF2B5EF4-FFF2-40B4-BE49-F238E27FC236}">
                <a16:creationId xmlns="" xmlns:a16="http://schemas.microsoft.com/office/drawing/2014/main" id="{7DF5D4A6-5711-42D7-8601-0E5597B426EC}"/>
              </a:ext>
            </a:extLst>
          </p:cNvPr>
          <p:cNvSpPr/>
          <p:nvPr/>
        </p:nvSpPr>
        <p:spPr>
          <a:xfrm>
            <a:off x="5327775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3" name="Rectangle 162">
            <a:extLst>
              <a:ext uri="{FF2B5EF4-FFF2-40B4-BE49-F238E27FC236}">
                <a16:creationId xmlns="" xmlns:a16="http://schemas.microsoft.com/office/drawing/2014/main" id="{626A34FE-C49B-4023-8358-C04DBF769700}"/>
              </a:ext>
            </a:extLst>
          </p:cNvPr>
          <p:cNvSpPr/>
          <p:nvPr/>
        </p:nvSpPr>
        <p:spPr>
          <a:xfrm>
            <a:off x="5514387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4" name="Rectangle 163">
            <a:extLst>
              <a:ext uri="{FF2B5EF4-FFF2-40B4-BE49-F238E27FC236}">
                <a16:creationId xmlns="" xmlns:a16="http://schemas.microsoft.com/office/drawing/2014/main" id="{B270512D-D5A9-467C-9E66-EA8372B589A9}"/>
              </a:ext>
            </a:extLst>
          </p:cNvPr>
          <p:cNvSpPr/>
          <p:nvPr/>
        </p:nvSpPr>
        <p:spPr>
          <a:xfrm>
            <a:off x="5700999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5" name="Rectangle 164">
            <a:extLst>
              <a:ext uri="{FF2B5EF4-FFF2-40B4-BE49-F238E27FC236}">
                <a16:creationId xmlns="" xmlns:a16="http://schemas.microsoft.com/office/drawing/2014/main" id="{9CB82BAE-97B6-48B7-8F81-D03DF4079131}"/>
              </a:ext>
            </a:extLst>
          </p:cNvPr>
          <p:cNvSpPr/>
          <p:nvPr/>
        </p:nvSpPr>
        <p:spPr>
          <a:xfrm>
            <a:off x="5887611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66" name="Rectangle 165">
            <a:extLst>
              <a:ext uri="{FF2B5EF4-FFF2-40B4-BE49-F238E27FC236}">
                <a16:creationId xmlns="" xmlns:a16="http://schemas.microsoft.com/office/drawing/2014/main" id="{434FA3A6-0B5D-4075-90F7-BC6057049579}"/>
              </a:ext>
            </a:extLst>
          </p:cNvPr>
          <p:cNvSpPr/>
          <p:nvPr/>
        </p:nvSpPr>
        <p:spPr>
          <a:xfrm>
            <a:off x="6074223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7" name="Rectangle 166">
            <a:extLst>
              <a:ext uri="{FF2B5EF4-FFF2-40B4-BE49-F238E27FC236}">
                <a16:creationId xmlns="" xmlns:a16="http://schemas.microsoft.com/office/drawing/2014/main" id="{316737C3-DD9C-454D-87D6-EB3F89F040B2}"/>
              </a:ext>
            </a:extLst>
          </p:cNvPr>
          <p:cNvSpPr/>
          <p:nvPr/>
        </p:nvSpPr>
        <p:spPr>
          <a:xfrm>
            <a:off x="6260835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8" name="Rectangle 167">
            <a:extLst>
              <a:ext uri="{FF2B5EF4-FFF2-40B4-BE49-F238E27FC236}">
                <a16:creationId xmlns="" xmlns:a16="http://schemas.microsoft.com/office/drawing/2014/main" id="{4F87D40F-3900-4FDA-9840-88A1D3C7DF87}"/>
              </a:ext>
            </a:extLst>
          </p:cNvPr>
          <p:cNvSpPr/>
          <p:nvPr/>
        </p:nvSpPr>
        <p:spPr>
          <a:xfrm>
            <a:off x="6447447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9" name="Rectangle 168">
            <a:extLst>
              <a:ext uri="{FF2B5EF4-FFF2-40B4-BE49-F238E27FC236}">
                <a16:creationId xmlns="" xmlns:a16="http://schemas.microsoft.com/office/drawing/2014/main" id="{E99CC6FD-16A4-4994-BE15-35DCDD907281}"/>
              </a:ext>
            </a:extLst>
          </p:cNvPr>
          <p:cNvSpPr/>
          <p:nvPr/>
        </p:nvSpPr>
        <p:spPr>
          <a:xfrm>
            <a:off x="6634059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70" name="Rectangle 169">
            <a:extLst>
              <a:ext uri="{FF2B5EF4-FFF2-40B4-BE49-F238E27FC236}">
                <a16:creationId xmlns="" xmlns:a16="http://schemas.microsoft.com/office/drawing/2014/main" id="{B9DDC0B5-417F-4971-BB05-A701799476A4}"/>
              </a:ext>
            </a:extLst>
          </p:cNvPr>
          <p:cNvSpPr/>
          <p:nvPr/>
        </p:nvSpPr>
        <p:spPr>
          <a:xfrm>
            <a:off x="7007283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1" name="Rectangle 170">
            <a:extLst>
              <a:ext uri="{FF2B5EF4-FFF2-40B4-BE49-F238E27FC236}">
                <a16:creationId xmlns="" xmlns:a16="http://schemas.microsoft.com/office/drawing/2014/main" id="{61DADC5A-7B15-4280-9BC5-5DDB4DC95A08}"/>
              </a:ext>
            </a:extLst>
          </p:cNvPr>
          <p:cNvSpPr/>
          <p:nvPr/>
        </p:nvSpPr>
        <p:spPr>
          <a:xfrm>
            <a:off x="7193895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2" name="Rectangle 171">
            <a:extLst>
              <a:ext uri="{FF2B5EF4-FFF2-40B4-BE49-F238E27FC236}">
                <a16:creationId xmlns="" xmlns:a16="http://schemas.microsoft.com/office/drawing/2014/main" id="{1F09BD0F-D91B-445E-B5A6-99FC85AC5CFB}"/>
              </a:ext>
            </a:extLst>
          </p:cNvPr>
          <p:cNvSpPr/>
          <p:nvPr/>
        </p:nvSpPr>
        <p:spPr>
          <a:xfrm>
            <a:off x="7380507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3" name="Rectangle 172">
            <a:extLst>
              <a:ext uri="{FF2B5EF4-FFF2-40B4-BE49-F238E27FC236}">
                <a16:creationId xmlns="" xmlns:a16="http://schemas.microsoft.com/office/drawing/2014/main" id="{2615233C-922D-4B5B-8423-9185CD9535D1}"/>
              </a:ext>
            </a:extLst>
          </p:cNvPr>
          <p:cNvSpPr/>
          <p:nvPr/>
        </p:nvSpPr>
        <p:spPr>
          <a:xfrm>
            <a:off x="7567119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74" name="Rectangle 173">
            <a:extLst>
              <a:ext uri="{FF2B5EF4-FFF2-40B4-BE49-F238E27FC236}">
                <a16:creationId xmlns="" xmlns:a16="http://schemas.microsoft.com/office/drawing/2014/main" id="{AE8CF15C-1C2E-4D5C-BF6D-23BDF137B32E}"/>
              </a:ext>
            </a:extLst>
          </p:cNvPr>
          <p:cNvSpPr/>
          <p:nvPr/>
        </p:nvSpPr>
        <p:spPr>
          <a:xfrm>
            <a:off x="7753731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5" name="Rectangle 174">
            <a:extLst>
              <a:ext uri="{FF2B5EF4-FFF2-40B4-BE49-F238E27FC236}">
                <a16:creationId xmlns="" xmlns:a16="http://schemas.microsoft.com/office/drawing/2014/main" id="{5B0AF488-4507-4E73-91B1-64DEA0FF311D}"/>
              </a:ext>
            </a:extLst>
          </p:cNvPr>
          <p:cNvSpPr/>
          <p:nvPr/>
        </p:nvSpPr>
        <p:spPr>
          <a:xfrm>
            <a:off x="7940343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6" name="Rectangle 175">
            <a:extLst>
              <a:ext uri="{FF2B5EF4-FFF2-40B4-BE49-F238E27FC236}">
                <a16:creationId xmlns="" xmlns:a16="http://schemas.microsoft.com/office/drawing/2014/main" id="{76DC6A34-5F4A-4323-BA2B-E04BFE54E400}"/>
              </a:ext>
            </a:extLst>
          </p:cNvPr>
          <p:cNvSpPr/>
          <p:nvPr/>
        </p:nvSpPr>
        <p:spPr>
          <a:xfrm>
            <a:off x="8126955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7" name="Rectangle 176">
            <a:extLst>
              <a:ext uri="{FF2B5EF4-FFF2-40B4-BE49-F238E27FC236}">
                <a16:creationId xmlns="" xmlns:a16="http://schemas.microsoft.com/office/drawing/2014/main" id="{F4E238DE-E527-4BB6-AC66-79ACE03615A2}"/>
              </a:ext>
            </a:extLst>
          </p:cNvPr>
          <p:cNvSpPr/>
          <p:nvPr/>
        </p:nvSpPr>
        <p:spPr>
          <a:xfrm>
            <a:off x="8313567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78" name="TextBox 177">
            <a:extLst>
              <a:ext uri="{FF2B5EF4-FFF2-40B4-BE49-F238E27FC236}">
                <a16:creationId xmlns="" xmlns:a16="http://schemas.microsoft.com/office/drawing/2014/main" id="{C4407325-3895-4307-AC4D-C2C55328BA2D}"/>
              </a:ext>
            </a:extLst>
          </p:cNvPr>
          <p:cNvSpPr txBox="1"/>
          <p:nvPr/>
        </p:nvSpPr>
        <p:spPr>
          <a:xfrm>
            <a:off x="121954" y="5747016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D32_FLOAT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1516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1BC8CC8-F90F-4E92-9B9F-F09BF61E7606}"/>
              </a:ext>
            </a:extLst>
          </p:cNvPr>
          <p:cNvSpPr/>
          <p:nvPr/>
        </p:nvSpPr>
        <p:spPr>
          <a:xfrm>
            <a:off x="1968759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97B656A-9C50-4966-9ABA-C91B2F3454F6}"/>
              </a:ext>
            </a:extLst>
          </p:cNvPr>
          <p:cNvSpPr/>
          <p:nvPr/>
        </p:nvSpPr>
        <p:spPr>
          <a:xfrm>
            <a:off x="2155371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5610CFC-2B81-4B18-83CB-E7CAF2398EF1}"/>
              </a:ext>
            </a:extLst>
          </p:cNvPr>
          <p:cNvSpPr/>
          <p:nvPr/>
        </p:nvSpPr>
        <p:spPr>
          <a:xfrm>
            <a:off x="2341983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46A9244-C537-43DE-8B75-0A9AD560C2B8}"/>
              </a:ext>
            </a:extLst>
          </p:cNvPr>
          <p:cNvSpPr/>
          <p:nvPr/>
        </p:nvSpPr>
        <p:spPr>
          <a:xfrm>
            <a:off x="2528595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6B2FDFE-D8FB-443F-B2DA-2E869C10FF6A}"/>
              </a:ext>
            </a:extLst>
          </p:cNvPr>
          <p:cNvSpPr/>
          <p:nvPr/>
        </p:nvSpPr>
        <p:spPr>
          <a:xfrm>
            <a:off x="2715207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2D39DDC-1CF6-4F7E-82FD-28612D5A720D}"/>
              </a:ext>
            </a:extLst>
          </p:cNvPr>
          <p:cNvSpPr/>
          <p:nvPr/>
        </p:nvSpPr>
        <p:spPr>
          <a:xfrm>
            <a:off x="2901819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B726979-B790-42AF-9E46-6D0910968155}"/>
              </a:ext>
            </a:extLst>
          </p:cNvPr>
          <p:cNvSpPr/>
          <p:nvPr/>
        </p:nvSpPr>
        <p:spPr>
          <a:xfrm>
            <a:off x="3088431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159D8E4-339E-484C-AEFC-31BB0FB6279B}"/>
              </a:ext>
            </a:extLst>
          </p:cNvPr>
          <p:cNvSpPr/>
          <p:nvPr/>
        </p:nvSpPr>
        <p:spPr>
          <a:xfrm>
            <a:off x="3275043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DBDE786-9D88-4657-8020-CA2B45BC20D1}"/>
              </a:ext>
            </a:extLst>
          </p:cNvPr>
          <p:cNvSpPr/>
          <p:nvPr/>
        </p:nvSpPr>
        <p:spPr>
          <a:xfrm>
            <a:off x="3648267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F51980B-50E6-480C-BEC1-6A5BDF2BFFBD}"/>
              </a:ext>
            </a:extLst>
          </p:cNvPr>
          <p:cNvSpPr/>
          <p:nvPr/>
        </p:nvSpPr>
        <p:spPr>
          <a:xfrm>
            <a:off x="3834879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5B531A4-535F-41AB-8735-02A8695F0CBC}"/>
              </a:ext>
            </a:extLst>
          </p:cNvPr>
          <p:cNvSpPr/>
          <p:nvPr/>
        </p:nvSpPr>
        <p:spPr>
          <a:xfrm>
            <a:off x="4021491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D0A204B-EBED-4B47-9BE6-D32989A07F98}"/>
              </a:ext>
            </a:extLst>
          </p:cNvPr>
          <p:cNvSpPr/>
          <p:nvPr/>
        </p:nvSpPr>
        <p:spPr>
          <a:xfrm>
            <a:off x="4208103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5FE9470-9FEF-40CC-A51A-4B82E0613EC9}"/>
              </a:ext>
            </a:extLst>
          </p:cNvPr>
          <p:cNvSpPr/>
          <p:nvPr/>
        </p:nvSpPr>
        <p:spPr>
          <a:xfrm>
            <a:off x="4394715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DD328B03-FA2F-45BA-812C-5F5121FD7AA4}"/>
              </a:ext>
            </a:extLst>
          </p:cNvPr>
          <p:cNvSpPr/>
          <p:nvPr/>
        </p:nvSpPr>
        <p:spPr>
          <a:xfrm>
            <a:off x="4581327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2DAD4EF-32BF-4FA9-925C-78E44D41A2A7}"/>
              </a:ext>
            </a:extLst>
          </p:cNvPr>
          <p:cNvSpPr/>
          <p:nvPr/>
        </p:nvSpPr>
        <p:spPr>
          <a:xfrm>
            <a:off x="4767939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15F53A6-5541-4C9E-955B-3D5CD0E89301}"/>
              </a:ext>
            </a:extLst>
          </p:cNvPr>
          <p:cNvSpPr/>
          <p:nvPr/>
        </p:nvSpPr>
        <p:spPr>
          <a:xfrm>
            <a:off x="4954551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DF5D4A6-5711-42D7-8601-0E5597B426EC}"/>
              </a:ext>
            </a:extLst>
          </p:cNvPr>
          <p:cNvSpPr/>
          <p:nvPr/>
        </p:nvSpPr>
        <p:spPr>
          <a:xfrm>
            <a:off x="5327775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26A34FE-C49B-4023-8358-C04DBF769700}"/>
              </a:ext>
            </a:extLst>
          </p:cNvPr>
          <p:cNvSpPr/>
          <p:nvPr/>
        </p:nvSpPr>
        <p:spPr>
          <a:xfrm>
            <a:off x="5514387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B270512D-D5A9-467C-9E66-EA8372B589A9}"/>
              </a:ext>
            </a:extLst>
          </p:cNvPr>
          <p:cNvSpPr/>
          <p:nvPr/>
        </p:nvSpPr>
        <p:spPr>
          <a:xfrm>
            <a:off x="5700999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9CB82BAE-97B6-48B7-8F81-D03DF4079131}"/>
              </a:ext>
            </a:extLst>
          </p:cNvPr>
          <p:cNvSpPr/>
          <p:nvPr/>
        </p:nvSpPr>
        <p:spPr>
          <a:xfrm>
            <a:off x="5887611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434FA3A6-0B5D-4075-90F7-BC6057049579}"/>
              </a:ext>
            </a:extLst>
          </p:cNvPr>
          <p:cNvSpPr/>
          <p:nvPr/>
        </p:nvSpPr>
        <p:spPr>
          <a:xfrm>
            <a:off x="6074223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316737C3-DD9C-454D-87D6-EB3F89F040B2}"/>
              </a:ext>
            </a:extLst>
          </p:cNvPr>
          <p:cNvSpPr/>
          <p:nvPr/>
        </p:nvSpPr>
        <p:spPr>
          <a:xfrm>
            <a:off x="6260835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4F87D40F-3900-4FDA-9840-88A1D3C7DF87}"/>
              </a:ext>
            </a:extLst>
          </p:cNvPr>
          <p:cNvSpPr/>
          <p:nvPr/>
        </p:nvSpPr>
        <p:spPr>
          <a:xfrm>
            <a:off x="6447447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99CC6FD-16A4-4994-BE15-35DCDD907281}"/>
              </a:ext>
            </a:extLst>
          </p:cNvPr>
          <p:cNvSpPr/>
          <p:nvPr/>
        </p:nvSpPr>
        <p:spPr>
          <a:xfrm>
            <a:off x="6634059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B9DDC0B5-417F-4971-BB05-A701799476A4}"/>
              </a:ext>
            </a:extLst>
          </p:cNvPr>
          <p:cNvSpPr/>
          <p:nvPr/>
        </p:nvSpPr>
        <p:spPr>
          <a:xfrm>
            <a:off x="7007283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61DADC5A-7B15-4280-9BC5-5DDB4DC95A08}"/>
              </a:ext>
            </a:extLst>
          </p:cNvPr>
          <p:cNvSpPr/>
          <p:nvPr/>
        </p:nvSpPr>
        <p:spPr>
          <a:xfrm>
            <a:off x="7193895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1F09BD0F-D91B-445E-B5A6-99FC85AC5CFB}"/>
              </a:ext>
            </a:extLst>
          </p:cNvPr>
          <p:cNvSpPr/>
          <p:nvPr/>
        </p:nvSpPr>
        <p:spPr>
          <a:xfrm>
            <a:off x="7380507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2615233C-922D-4B5B-8423-9185CD9535D1}"/>
              </a:ext>
            </a:extLst>
          </p:cNvPr>
          <p:cNvSpPr/>
          <p:nvPr/>
        </p:nvSpPr>
        <p:spPr>
          <a:xfrm>
            <a:off x="7567119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AE8CF15C-1C2E-4D5C-BF6D-23BDF137B32E}"/>
              </a:ext>
            </a:extLst>
          </p:cNvPr>
          <p:cNvSpPr/>
          <p:nvPr/>
        </p:nvSpPr>
        <p:spPr>
          <a:xfrm>
            <a:off x="7753731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5B0AF488-4507-4E73-91B1-64DEA0FF311D}"/>
              </a:ext>
            </a:extLst>
          </p:cNvPr>
          <p:cNvSpPr/>
          <p:nvPr/>
        </p:nvSpPr>
        <p:spPr>
          <a:xfrm>
            <a:off x="7940343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6DC6A34-5F4A-4323-BA2B-E04BFE54E400}"/>
              </a:ext>
            </a:extLst>
          </p:cNvPr>
          <p:cNvSpPr/>
          <p:nvPr/>
        </p:nvSpPr>
        <p:spPr>
          <a:xfrm>
            <a:off x="8126955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F4E238DE-E527-4BB6-AC66-79ACE03615A2}"/>
              </a:ext>
            </a:extLst>
          </p:cNvPr>
          <p:cNvSpPr/>
          <p:nvPr/>
        </p:nvSpPr>
        <p:spPr>
          <a:xfrm>
            <a:off x="8313567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1DA67DF5-F8C3-42B1-A1D6-4F4D68577DE7}"/>
              </a:ext>
            </a:extLst>
          </p:cNvPr>
          <p:cNvSpPr/>
          <p:nvPr/>
        </p:nvSpPr>
        <p:spPr>
          <a:xfrm>
            <a:off x="1968759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E40D0739-6EAF-497F-A34E-A1663F933663}"/>
              </a:ext>
            </a:extLst>
          </p:cNvPr>
          <p:cNvSpPr/>
          <p:nvPr/>
        </p:nvSpPr>
        <p:spPr>
          <a:xfrm>
            <a:off x="2155371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C5DED1E2-8083-4AC9-BF22-BA896965AE5B}"/>
              </a:ext>
            </a:extLst>
          </p:cNvPr>
          <p:cNvSpPr/>
          <p:nvPr/>
        </p:nvSpPr>
        <p:spPr>
          <a:xfrm>
            <a:off x="2341983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04B0B2E1-E430-42D5-95E1-BB41CB2A980C}"/>
              </a:ext>
            </a:extLst>
          </p:cNvPr>
          <p:cNvSpPr/>
          <p:nvPr/>
        </p:nvSpPr>
        <p:spPr>
          <a:xfrm>
            <a:off x="2528595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25C0BDDF-1CA4-438C-B343-7F39AA3AE3B1}"/>
              </a:ext>
            </a:extLst>
          </p:cNvPr>
          <p:cNvSpPr/>
          <p:nvPr/>
        </p:nvSpPr>
        <p:spPr>
          <a:xfrm>
            <a:off x="2715207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8CF17FEE-A033-44CC-AC33-F1225974C5CF}"/>
              </a:ext>
            </a:extLst>
          </p:cNvPr>
          <p:cNvSpPr/>
          <p:nvPr/>
        </p:nvSpPr>
        <p:spPr>
          <a:xfrm>
            <a:off x="2901819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8D473F03-751A-4E95-AD2A-7E19B7000247}"/>
              </a:ext>
            </a:extLst>
          </p:cNvPr>
          <p:cNvSpPr/>
          <p:nvPr/>
        </p:nvSpPr>
        <p:spPr>
          <a:xfrm>
            <a:off x="3088431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E3EDAFF8-A550-481E-B2CD-2002E62C4614}"/>
              </a:ext>
            </a:extLst>
          </p:cNvPr>
          <p:cNvSpPr/>
          <p:nvPr/>
        </p:nvSpPr>
        <p:spPr>
          <a:xfrm>
            <a:off x="3275043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4ABF64D7-E076-4879-8D28-D974C267263E}"/>
              </a:ext>
            </a:extLst>
          </p:cNvPr>
          <p:cNvSpPr/>
          <p:nvPr/>
        </p:nvSpPr>
        <p:spPr>
          <a:xfrm>
            <a:off x="3648267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C14BCD80-6762-44F3-9F96-F9F379A8133E}"/>
              </a:ext>
            </a:extLst>
          </p:cNvPr>
          <p:cNvSpPr/>
          <p:nvPr/>
        </p:nvSpPr>
        <p:spPr>
          <a:xfrm>
            <a:off x="3834879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E233E14E-0253-4A4A-825B-1F602B5DA322}"/>
              </a:ext>
            </a:extLst>
          </p:cNvPr>
          <p:cNvSpPr/>
          <p:nvPr/>
        </p:nvSpPr>
        <p:spPr>
          <a:xfrm>
            <a:off x="4021491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26A1E5B5-9272-441C-8251-4F8E247900B7}"/>
              </a:ext>
            </a:extLst>
          </p:cNvPr>
          <p:cNvSpPr/>
          <p:nvPr/>
        </p:nvSpPr>
        <p:spPr>
          <a:xfrm>
            <a:off x="4208103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DFCE06D8-9A74-4DC0-A389-399E7449CFF4}"/>
              </a:ext>
            </a:extLst>
          </p:cNvPr>
          <p:cNvSpPr/>
          <p:nvPr/>
        </p:nvSpPr>
        <p:spPr>
          <a:xfrm>
            <a:off x="4394715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6DB8E633-6AE5-4B21-BDBA-AB15C67D36AC}"/>
              </a:ext>
            </a:extLst>
          </p:cNvPr>
          <p:cNvSpPr/>
          <p:nvPr/>
        </p:nvSpPr>
        <p:spPr>
          <a:xfrm>
            <a:off x="4581327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5365DBDE-5731-49AA-9021-4AD7CDAC218B}"/>
              </a:ext>
            </a:extLst>
          </p:cNvPr>
          <p:cNvSpPr/>
          <p:nvPr/>
        </p:nvSpPr>
        <p:spPr>
          <a:xfrm>
            <a:off x="4767939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717F38FB-55BF-418C-9FE4-964A52BF1E35}"/>
              </a:ext>
            </a:extLst>
          </p:cNvPr>
          <p:cNvSpPr/>
          <p:nvPr/>
        </p:nvSpPr>
        <p:spPr>
          <a:xfrm>
            <a:off x="4954551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A8ABF9F8-8FAE-477B-ADEC-4AED977FAE12}"/>
              </a:ext>
            </a:extLst>
          </p:cNvPr>
          <p:cNvSpPr/>
          <p:nvPr/>
        </p:nvSpPr>
        <p:spPr>
          <a:xfrm>
            <a:off x="5327775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97FA3969-28CE-4808-98EB-3594261C3A3C}"/>
              </a:ext>
            </a:extLst>
          </p:cNvPr>
          <p:cNvSpPr/>
          <p:nvPr/>
        </p:nvSpPr>
        <p:spPr>
          <a:xfrm>
            <a:off x="5514387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95FFC2CE-42AC-4B2B-95C8-AC5EE78784D8}"/>
              </a:ext>
            </a:extLst>
          </p:cNvPr>
          <p:cNvSpPr/>
          <p:nvPr/>
        </p:nvSpPr>
        <p:spPr>
          <a:xfrm>
            <a:off x="5700999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B4DB4F94-9C1F-4289-98DD-AA971689644E}"/>
              </a:ext>
            </a:extLst>
          </p:cNvPr>
          <p:cNvSpPr/>
          <p:nvPr/>
        </p:nvSpPr>
        <p:spPr>
          <a:xfrm>
            <a:off x="5887611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BACCC75F-C8DD-421B-AD59-1F2EEB0CC9D5}"/>
              </a:ext>
            </a:extLst>
          </p:cNvPr>
          <p:cNvSpPr/>
          <p:nvPr/>
        </p:nvSpPr>
        <p:spPr>
          <a:xfrm>
            <a:off x="6074223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6C53C685-49F6-40C5-BCA4-C492DF15BBBF}"/>
              </a:ext>
            </a:extLst>
          </p:cNvPr>
          <p:cNvSpPr/>
          <p:nvPr/>
        </p:nvSpPr>
        <p:spPr>
          <a:xfrm>
            <a:off x="6260835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B20B385E-2667-443C-AE98-F720C0752543}"/>
              </a:ext>
            </a:extLst>
          </p:cNvPr>
          <p:cNvSpPr/>
          <p:nvPr/>
        </p:nvSpPr>
        <p:spPr>
          <a:xfrm>
            <a:off x="6447447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93315CA3-149F-4153-AAAA-87F09CAB9471}"/>
              </a:ext>
            </a:extLst>
          </p:cNvPr>
          <p:cNvSpPr/>
          <p:nvPr/>
        </p:nvSpPr>
        <p:spPr>
          <a:xfrm>
            <a:off x="6634059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B5ED1015-AEBF-4813-878C-C51EEF74F8F9}"/>
              </a:ext>
            </a:extLst>
          </p:cNvPr>
          <p:cNvSpPr/>
          <p:nvPr/>
        </p:nvSpPr>
        <p:spPr>
          <a:xfrm>
            <a:off x="7007283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33A4049D-A086-4B6F-B9DE-4875DA7A8AAC}"/>
              </a:ext>
            </a:extLst>
          </p:cNvPr>
          <p:cNvSpPr/>
          <p:nvPr/>
        </p:nvSpPr>
        <p:spPr>
          <a:xfrm>
            <a:off x="7193895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67DEC2DE-F218-4086-9228-92B0CBB7FB0E}"/>
              </a:ext>
            </a:extLst>
          </p:cNvPr>
          <p:cNvSpPr/>
          <p:nvPr/>
        </p:nvSpPr>
        <p:spPr>
          <a:xfrm>
            <a:off x="7380507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BC4F0925-41EB-4431-A99E-1E6265B13C7B}"/>
              </a:ext>
            </a:extLst>
          </p:cNvPr>
          <p:cNvSpPr/>
          <p:nvPr/>
        </p:nvSpPr>
        <p:spPr>
          <a:xfrm>
            <a:off x="7567119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334203AE-E100-4A90-A721-5143E17B9235}"/>
              </a:ext>
            </a:extLst>
          </p:cNvPr>
          <p:cNvSpPr/>
          <p:nvPr/>
        </p:nvSpPr>
        <p:spPr>
          <a:xfrm>
            <a:off x="7753731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5AA9FD16-7C65-46A0-94A6-B3F731CE77E5}"/>
              </a:ext>
            </a:extLst>
          </p:cNvPr>
          <p:cNvSpPr/>
          <p:nvPr/>
        </p:nvSpPr>
        <p:spPr>
          <a:xfrm>
            <a:off x="7940343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3A6F6EA0-A387-4197-B088-6456691917FD}"/>
              </a:ext>
            </a:extLst>
          </p:cNvPr>
          <p:cNvSpPr/>
          <p:nvPr/>
        </p:nvSpPr>
        <p:spPr>
          <a:xfrm>
            <a:off x="8126955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FF732828-5046-45CB-A03D-D90F8C99FB59}"/>
              </a:ext>
            </a:extLst>
          </p:cNvPr>
          <p:cNvSpPr/>
          <p:nvPr/>
        </p:nvSpPr>
        <p:spPr>
          <a:xfrm>
            <a:off x="8313567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E22A86DB-2ACB-49B0-B1BC-D025E095CDCF}"/>
              </a:ext>
            </a:extLst>
          </p:cNvPr>
          <p:cNvSpPr/>
          <p:nvPr/>
        </p:nvSpPr>
        <p:spPr>
          <a:xfrm>
            <a:off x="1968760" y="4821862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2528244D-5059-490D-93B5-6311538745C2}"/>
              </a:ext>
            </a:extLst>
          </p:cNvPr>
          <p:cNvSpPr/>
          <p:nvPr/>
        </p:nvSpPr>
        <p:spPr>
          <a:xfrm>
            <a:off x="2155372" y="4821862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D4682D4F-0321-426C-972B-DC439AB02088}"/>
              </a:ext>
            </a:extLst>
          </p:cNvPr>
          <p:cNvSpPr/>
          <p:nvPr/>
        </p:nvSpPr>
        <p:spPr>
          <a:xfrm>
            <a:off x="2341984" y="4821862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5E0219F3-6E9E-48A0-B6DC-C36969B589FC}"/>
              </a:ext>
            </a:extLst>
          </p:cNvPr>
          <p:cNvSpPr/>
          <p:nvPr/>
        </p:nvSpPr>
        <p:spPr>
          <a:xfrm>
            <a:off x="2528596" y="4821862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677E1921-04C3-48F9-9DEF-C9D8055E54FA}"/>
              </a:ext>
            </a:extLst>
          </p:cNvPr>
          <p:cNvSpPr/>
          <p:nvPr/>
        </p:nvSpPr>
        <p:spPr>
          <a:xfrm>
            <a:off x="2715208" y="4821862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C8B6A1BC-FA08-4FC8-9A8F-2A6E1C85D859}"/>
              </a:ext>
            </a:extLst>
          </p:cNvPr>
          <p:cNvSpPr/>
          <p:nvPr/>
        </p:nvSpPr>
        <p:spPr>
          <a:xfrm>
            <a:off x="2901820" y="4821862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E009E059-407F-4418-80F3-3DD5EE599F98}"/>
              </a:ext>
            </a:extLst>
          </p:cNvPr>
          <p:cNvSpPr/>
          <p:nvPr/>
        </p:nvSpPr>
        <p:spPr>
          <a:xfrm>
            <a:off x="3088432" y="4821862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DAC6E47E-A921-45E3-9EA2-1AF8DDE79C31}"/>
              </a:ext>
            </a:extLst>
          </p:cNvPr>
          <p:cNvSpPr/>
          <p:nvPr/>
        </p:nvSpPr>
        <p:spPr>
          <a:xfrm>
            <a:off x="3275044" y="4821862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9EC98F0E-ADE9-4CA8-BF72-C96520B1D890}"/>
              </a:ext>
            </a:extLst>
          </p:cNvPr>
          <p:cNvSpPr/>
          <p:nvPr/>
        </p:nvSpPr>
        <p:spPr>
          <a:xfrm>
            <a:off x="3648268" y="4821862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9B960864-3069-4F68-996D-925B814FE367}"/>
              </a:ext>
            </a:extLst>
          </p:cNvPr>
          <p:cNvSpPr/>
          <p:nvPr/>
        </p:nvSpPr>
        <p:spPr>
          <a:xfrm>
            <a:off x="3834880" y="4821862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F8546D15-E848-4481-92E4-455E33AE3300}"/>
              </a:ext>
            </a:extLst>
          </p:cNvPr>
          <p:cNvSpPr/>
          <p:nvPr/>
        </p:nvSpPr>
        <p:spPr>
          <a:xfrm>
            <a:off x="4021492" y="4821862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D7B4243E-C857-4407-AFBB-3EA020D1753C}"/>
              </a:ext>
            </a:extLst>
          </p:cNvPr>
          <p:cNvSpPr/>
          <p:nvPr/>
        </p:nvSpPr>
        <p:spPr>
          <a:xfrm>
            <a:off x="4208104" y="4821862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FD6AACD6-9785-4B86-876A-23AEC4DCC49D}"/>
              </a:ext>
            </a:extLst>
          </p:cNvPr>
          <p:cNvSpPr/>
          <p:nvPr/>
        </p:nvSpPr>
        <p:spPr>
          <a:xfrm>
            <a:off x="4394716" y="4821862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E7A5082A-1B99-4B2B-A068-10F6BFAA1E10}"/>
              </a:ext>
            </a:extLst>
          </p:cNvPr>
          <p:cNvSpPr/>
          <p:nvPr/>
        </p:nvSpPr>
        <p:spPr>
          <a:xfrm>
            <a:off x="4581328" y="4821862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C83E2A85-3D83-4100-860C-F813C22C291A}"/>
              </a:ext>
            </a:extLst>
          </p:cNvPr>
          <p:cNvSpPr/>
          <p:nvPr/>
        </p:nvSpPr>
        <p:spPr>
          <a:xfrm>
            <a:off x="4767940" y="4821862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73BDEDB0-409A-4DFC-9F3E-4209138546F6}"/>
              </a:ext>
            </a:extLst>
          </p:cNvPr>
          <p:cNvSpPr/>
          <p:nvPr/>
        </p:nvSpPr>
        <p:spPr>
          <a:xfrm>
            <a:off x="4954552" y="4821862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67AF5B20-C69A-48A2-BF3A-2BE9E9CC08D9}"/>
              </a:ext>
            </a:extLst>
          </p:cNvPr>
          <p:cNvSpPr/>
          <p:nvPr/>
        </p:nvSpPr>
        <p:spPr>
          <a:xfrm>
            <a:off x="5327776" y="4821862"/>
            <a:ext cx="186612" cy="18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1F24C101-46CA-4E02-9EA8-8EA3FE587F51}"/>
              </a:ext>
            </a:extLst>
          </p:cNvPr>
          <p:cNvSpPr/>
          <p:nvPr/>
        </p:nvSpPr>
        <p:spPr>
          <a:xfrm>
            <a:off x="5514388" y="4821862"/>
            <a:ext cx="186612" cy="18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B7983139-CD8E-4EB6-9B71-5F94307362FC}"/>
              </a:ext>
            </a:extLst>
          </p:cNvPr>
          <p:cNvSpPr/>
          <p:nvPr/>
        </p:nvSpPr>
        <p:spPr>
          <a:xfrm>
            <a:off x="5701000" y="4821862"/>
            <a:ext cx="186612" cy="18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B13C2020-8E69-4CF4-9898-E649A906FD6B}"/>
              </a:ext>
            </a:extLst>
          </p:cNvPr>
          <p:cNvSpPr/>
          <p:nvPr/>
        </p:nvSpPr>
        <p:spPr>
          <a:xfrm>
            <a:off x="5887612" y="4821862"/>
            <a:ext cx="186612" cy="18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7BE2DB93-7366-4F6D-B0B7-AD7ECC1EC89D}"/>
              </a:ext>
            </a:extLst>
          </p:cNvPr>
          <p:cNvSpPr/>
          <p:nvPr/>
        </p:nvSpPr>
        <p:spPr>
          <a:xfrm>
            <a:off x="6074224" y="4821862"/>
            <a:ext cx="186612" cy="18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081B2247-FA26-43FA-B173-515EF8CDB285}"/>
              </a:ext>
            </a:extLst>
          </p:cNvPr>
          <p:cNvSpPr/>
          <p:nvPr/>
        </p:nvSpPr>
        <p:spPr>
          <a:xfrm>
            <a:off x="6260836" y="4821862"/>
            <a:ext cx="186612" cy="18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9B488738-0924-411C-AFC9-FB9B6A2546DB}"/>
              </a:ext>
            </a:extLst>
          </p:cNvPr>
          <p:cNvSpPr/>
          <p:nvPr/>
        </p:nvSpPr>
        <p:spPr>
          <a:xfrm>
            <a:off x="6447448" y="4821862"/>
            <a:ext cx="186612" cy="18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FCC0F996-5DA4-47DD-9E6D-D297EF5A05BE}"/>
              </a:ext>
            </a:extLst>
          </p:cNvPr>
          <p:cNvSpPr/>
          <p:nvPr/>
        </p:nvSpPr>
        <p:spPr>
          <a:xfrm>
            <a:off x="6634060" y="4821862"/>
            <a:ext cx="186612" cy="18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92" name="Rectangle 91">
            <a:extLst>
              <a:ext uri="{FF2B5EF4-FFF2-40B4-BE49-F238E27FC236}">
                <a16:creationId xmlns="" xmlns:a16="http://schemas.microsoft.com/office/drawing/2014/main" id="{05E5BEB0-9A5E-4330-8C0C-276B74B8303E}"/>
              </a:ext>
            </a:extLst>
          </p:cNvPr>
          <p:cNvSpPr/>
          <p:nvPr/>
        </p:nvSpPr>
        <p:spPr>
          <a:xfrm>
            <a:off x="7007284" y="4821862"/>
            <a:ext cx="186612" cy="18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0BABEEE9-BAA1-4A54-9183-4AA209CD3476}"/>
              </a:ext>
            </a:extLst>
          </p:cNvPr>
          <p:cNvSpPr/>
          <p:nvPr/>
        </p:nvSpPr>
        <p:spPr>
          <a:xfrm>
            <a:off x="7193896" y="4821862"/>
            <a:ext cx="186612" cy="18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91A85E53-3D17-4DB7-976E-E9F6263F35FE}"/>
              </a:ext>
            </a:extLst>
          </p:cNvPr>
          <p:cNvSpPr/>
          <p:nvPr/>
        </p:nvSpPr>
        <p:spPr>
          <a:xfrm>
            <a:off x="7380508" y="4821862"/>
            <a:ext cx="186612" cy="18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5" name="Rectangle 94">
            <a:extLst>
              <a:ext uri="{FF2B5EF4-FFF2-40B4-BE49-F238E27FC236}">
                <a16:creationId xmlns="" xmlns:a16="http://schemas.microsoft.com/office/drawing/2014/main" id="{417D0659-9B6F-4C10-A6FD-1AF384DD5515}"/>
              </a:ext>
            </a:extLst>
          </p:cNvPr>
          <p:cNvSpPr/>
          <p:nvPr/>
        </p:nvSpPr>
        <p:spPr>
          <a:xfrm>
            <a:off x="7567120" y="4821862"/>
            <a:ext cx="186612" cy="18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96" name="Rectangle 95">
            <a:extLst>
              <a:ext uri="{FF2B5EF4-FFF2-40B4-BE49-F238E27FC236}">
                <a16:creationId xmlns="" xmlns:a16="http://schemas.microsoft.com/office/drawing/2014/main" id="{93518EC6-CA4B-4B72-B673-122F07F19327}"/>
              </a:ext>
            </a:extLst>
          </p:cNvPr>
          <p:cNvSpPr/>
          <p:nvPr/>
        </p:nvSpPr>
        <p:spPr>
          <a:xfrm>
            <a:off x="7753732" y="4821862"/>
            <a:ext cx="186612" cy="18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7" name="Rectangle 96">
            <a:extLst>
              <a:ext uri="{FF2B5EF4-FFF2-40B4-BE49-F238E27FC236}">
                <a16:creationId xmlns="" xmlns:a16="http://schemas.microsoft.com/office/drawing/2014/main" id="{F062B3CC-60D8-487E-AA95-7DB12DE415A7}"/>
              </a:ext>
            </a:extLst>
          </p:cNvPr>
          <p:cNvSpPr/>
          <p:nvPr/>
        </p:nvSpPr>
        <p:spPr>
          <a:xfrm>
            <a:off x="7940344" y="4821862"/>
            <a:ext cx="186612" cy="18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8" name="Rectangle 97">
            <a:extLst>
              <a:ext uri="{FF2B5EF4-FFF2-40B4-BE49-F238E27FC236}">
                <a16:creationId xmlns="" xmlns:a16="http://schemas.microsoft.com/office/drawing/2014/main" id="{4E2A4A64-ACE5-4E57-BCDB-C8CA4EEABE75}"/>
              </a:ext>
            </a:extLst>
          </p:cNvPr>
          <p:cNvSpPr/>
          <p:nvPr/>
        </p:nvSpPr>
        <p:spPr>
          <a:xfrm>
            <a:off x="8126956" y="4821862"/>
            <a:ext cx="186612" cy="18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0332FDA8-89B5-4077-A55E-C15673085022}"/>
              </a:ext>
            </a:extLst>
          </p:cNvPr>
          <p:cNvSpPr/>
          <p:nvPr/>
        </p:nvSpPr>
        <p:spPr>
          <a:xfrm>
            <a:off x="8313568" y="4821862"/>
            <a:ext cx="186612" cy="18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0" name="Rectangle 99">
            <a:extLst>
              <a:ext uri="{FF2B5EF4-FFF2-40B4-BE49-F238E27FC236}">
                <a16:creationId xmlns="" xmlns:a16="http://schemas.microsoft.com/office/drawing/2014/main" id="{94140C2C-2BB2-4DA3-A396-C9BA595D52D9}"/>
              </a:ext>
            </a:extLst>
          </p:cNvPr>
          <p:cNvSpPr/>
          <p:nvPr/>
        </p:nvSpPr>
        <p:spPr>
          <a:xfrm>
            <a:off x="1968759" y="3652544"/>
            <a:ext cx="186612" cy="1866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1" name="Rectangle 100">
            <a:extLst>
              <a:ext uri="{FF2B5EF4-FFF2-40B4-BE49-F238E27FC236}">
                <a16:creationId xmlns="" xmlns:a16="http://schemas.microsoft.com/office/drawing/2014/main" id="{6C2E8CD4-0DCF-4E9F-B3FA-A6F6F1358AC6}"/>
              </a:ext>
            </a:extLst>
          </p:cNvPr>
          <p:cNvSpPr/>
          <p:nvPr/>
        </p:nvSpPr>
        <p:spPr>
          <a:xfrm>
            <a:off x="2155371" y="3652544"/>
            <a:ext cx="186612" cy="1866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2" name="Rectangle 101">
            <a:extLst>
              <a:ext uri="{FF2B5EF4-FFF2-40B4-BE49-F238E27FC236}">
                <a16:creationId xmlns="" xmlns:a16="http://schemas.microsoft.com/office/drawing/2014/main" id="{B811C94A-611C-405C-BE01-339BC40B437E}"/>
              </a:ext>
            </a:extLst>
          </p:cNvPr>
          <p:cNvSpPr/>
          <p:nvPr/>
        </p:nvSpPr>
        <p:spPr>
          <a:xfrm>
            <a:off x="2341983" y="3652544"/>
            <a:ext cx="186612" cy="1866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3" name="Rectangle 102">
            <a:extLst>
              <a:ext uri="{FF2B5EF4-FFF2-40B4-BE49-F238E27FC236}">
                <a16:creationId xmlns="" xmlns:a16="http://schemas.microsoft.com/office/drawing/2014/main" id="{5CA5D83C-3C77-4C8C-AC8C-435D1A0EA1A2}"/>
              </a:ext>
            </a:extLst>
          </p:cNvPr>
          <p:cNvSpPr/>
          <p:nvPr/>
        </p:nvSpPr>
        <p:spPr>
          <a:xfrm>
            <a:off x="2528595" y="3652544"/>
            <a:ext cx="186612" cy="1866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4" name="Rectangle 103">
            <a:extLst>
              <a:ext uri="{FF2B5EF4-FFF2-40B4-BE49-F238E27FC236}">
                <a16:creationId xmlns="" xmlns:a16="http://schemas.microsoft.com/office/drawing/2014/main" id="{6AD1457A-A9AC-4CD3-89B1-ECCC183C4AE8}"/>
              </a:ext>
            </a:extLst>
          </p:cNvPr>
          <p:cNvSpPr/>
          <p:nvPr/>
        </p:nvSpPr>
        <p:spPr>
          <a:xfrm>
            <a:off x="2715207" y="3652544"/>
            <a:ext cx="186612" cy="1866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5" name="Rectangle 104">
            <a:extLst>
              <a:ext uri="{FF2B5EF4-FFF2-40B4-BE49-F238E27FC236}">
                <a16:creationId xmlns="" xmlns:a16="http://schemas.microsoft.com/office/drawing/2014/main" id="{14598FFA-4880-4499-AEBF-EC94A7008786}"/>
              </a:ext>
            </a:extLst>
          </p:cNvPr>
          <p:cNvSpPr/>
          <p:nvPr/>
        </p:nvSpPr>
        <p:spPr>
          <a:xfrm>
            <a:off x="2901819" y="3652544"/>
            <a:ext cx="186612" cy="1866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6" name="Rectangle 105">
            <a:extLst>
              <a:ext uri="{FF2B5EF4-FFF2-40B4-BE49-F238E27FC236}">
                <a16:creationId xmlns="" xmlns:a16="http://schemas.microsoft.com/office/drawing/2014/main" id="{DECB62FA-372D-4CF7-9B8A-75BD8A77A75B}"/>
              </a:ext>
            </a:extLst>
          </p:cNvPr>
          <p:cNvSpPr/>
          <p:nvPr/>
        </p:nvSpPr>
        <p:spPr>
          <a:xfrm>
            <a:off x="3088431" y="3652544"/>
            <a:ext cx="186612" cy="1866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7" name="Rectangle 106">
            <a:extLst>
              <a:ext uri="{FF2B5EF4-FFF2-40B4-BE49-F238E27FC236}">
                <a16:creationId xmlns="" xmlns:a16="http://schemas.microsoft.com/office/drawing/2014/main" id="{2FAED67E-9EC1-4D44-9F33-F306AC222552}"/>
              </a:ext>
            </a:extLst>
          </p:cNvPr>
          <p:cNvSpPr/>
          <p:nvPr/>
        </p:nvSpPr>
        <p:spPr>
          <a:xfrm>
            <a:off x="3275043" y="3652544"/>
            <a:ext cx="186612" cy="1866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8" name="Rectangle 107">
            <a:extLst>
              <a:ext uri="{FF2B5EF4-FFF2-40B4-BE49-F238E27FC236}">
                <a16:creationId xmlns="" xmlns:a16="http://schemas.microsoft.com/office/drawing/2014/main" id="{17710FD3-F65E-4E00-A1B2-B24900577AF8}"/>
              </a:ext>
            </a:extLst>
          </p:cNvPr>
          <p:cNvSpPr/>
          <p:nvPr/>
        </p:nvSpPr>
        <p:spPr>
          <a:xfrm>
            <a:off x="3648267" y="3652544"/>
            <a:ext cx="186612" cy="1866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9" name="Rectangle 108">
            <a:extLst>
              <a:ext uri="{FF2B5EF4-FFF2-40B4-BE49-F238E27FC236}">
                <a16:creationId xmlns="" xmlns:a16="http://schemas.microsoft.com/office/drawing/2014/main" id="{97622193-80F4-4444-B467-FB4E35F5A7D0}"/>
              </a:ext>
            </a:extLst>
          </p:cNvPr>
          <p:cNvSpPr/>
          <p:nvPr/>
        </p:nvSpPr>
        <p:spPr>
          <a:xfrm>
            <a:off x="3834879" y="3652544"/>
            <a:ext cx="186612" cy="1866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0" name="Rectangle 109">
            <a:extLst>
              <a:ext uri="{FF2B5EF4-FFF2-40B4-BE49-F238E27FC236}">
                <a16:creationId xmlns="" xmlns:a16="http://schemas.microsoft.com/office/drawing/2014/main" id="{E339B622-5338-46F3-BCCF-8524C6874C2C}"/>
              </a:ext>
            </a:extLst>
          </p:cNvPr>
          <p:cNvSpPr/>
          <p:nvPr/>
        </p:nvSpPr>
        <p:spPr>
          <a:xfrm>
            <a:off x="4021491" y="3652544"/>
            <a:ext cx="186612" cy="1866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1" name="Rectangle 110">
            <a:extLst>
              <a:ext uri="{FF2B5EF4-FFF2-40B4-BE49-F238E27FC236}">
                <a16:creationId xmlns="" xmlns:a16="http://schemas.microsoft.com/office/drawing/2014/main" id="{42864E22-D105-4DED-8773-8446CEA82FEC}"/>
              </a:ext>
            </a:extLst>
          </p:cNvPr>
          <p:cNvSpPr/>
          <p:nvPr/>
        </p:nvSpPr>
        <p:spPr>
          <a:xfrm>
            <a:off x="4208103" y="3652544"/>
            <a:ext cx="186612" cy="1866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12" name="Rectangle 111">
            <a:extLst>
              <a:ext uri="{FF2B5EF4-FFF2-40B4-BE49-F238E27FC236}">
                <a16:creationId xmlns="" xmlns:a16="http://schemas.microsoft.com/office/drawing/2014/main" id="{0A25AE3A-8E9A-4269-A43B-10D635DB7CDC}"/>
              </a:ext>
            </a:extLst>
          </p:cNvPr>
          <p:cNvSpPr/>
          <p:nvPr/>
        </p:nvSpPr>
        <p:spPr>
          <a:xfrm>
            <a:off x="4394715" y="3652544"/>
            <a:ext cx="186612" cy="1866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3" name="Rectangle 112">
            <a:extLst>
              <a:ext uri="{FF2B5EF4-FFF2-40B4-BE49-F238E27FC236}">
                <a16:creationId xmlns="" xmlns:a16="http://schemas.microsoft.com/office/drawing/2014/main" id="{784892CF-EBEF-49D3-87FB-913CB08AD4D5}"/>
              </a:ext>
            </a:extLst>
          </p:cNvPr>
          <p:cNvSpPr/>
          <p:nvPr/>
        </p:nvSpPr>
        <p:spPr>
          <a:xfrm>
            <a:off x="4581327" y="3652544"/>
            <a:ext cx="186612" cy="1866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4" name="Rectangle 113">
            <a:extLst>
              <a:ext uri="{FF2B5EF4-FFF2-40B4-BE49-F238E27FC236}">
                <a16:creationId xmlns="" xmlns:a16="http://schemas.microsoft.com/office/drawing/2014/main" id="{26A0A41D-69D7-41CA-80E8-29EA8E9E32D1}"/>
              </a:ext>
            </a:extLst>
          </p:cNvPr>
          <p:cNvSpPr/>
          <p:nvPr/>
        </p:nvSpPr>
        <p:spPr>
          <a:xfrm>
            <a:off x="4767939" y="3652544"/>
            <a:ext cx="186612" cy="1866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5" name="Rectangle 114">
            <a:extLst>
              <a:ext uri="{FF2B5EF4-FFF2-40B4-BE49-F238E27FC236}">
                <a16:creationId xmlns="" xmlns:a16="http://schemas.microsoft.com/office/drawing/2014/main" id="{6FC19E0C-6B73-449E-90E3-E77A81DC661C}"/>
              </a:ext>
            </a:extLst>
          </p:cNvPr>
          <p:cNvSpPr/>
          <p:nvPr/>
        </p:nvSpPr>
        <p:spPr>
          <a:xfrm>
            <a:off x="4954551" y="3652544"/>
            <a:ext cx="186612" cy="1866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16" name="Rectangle 115">
            <a:extLst>
              <a:ext uri="{FF2B5EF4-FFF2-40B4-BE49-F238E27FC236}">
                <a16:creationId xmlns="" xmlns:a16="http://schemas.microsoft.com/office/drawing/2014/main" id="{91E4FA5C-767A-4BD2-BB33-A3238F2D2D77}"/>
              </a:ext>
            </a:extLst>
          </p:cNvPr>
          <p:cNvSpPr/>
          <p:nvPr/>
        </p:nvSpPr>
        <p:spPr>
          <a:xfrm>
            <a:off x="5327775" y="365254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7" name="Rectangle 116">
            <a:extLst>
              <a:ext uri="{FF2B5EF4-FFF2-40B4-BE49-F238E27FC236}">
                <a16:creationId xmlns="" xmlns:a16="http://schemas.microsoft.com/office/drawing/2014/main" id="{236DE12E-477A-4E33-8714-59740611A917}"/>
              </a:ext>
            </a:extLst>
          </p:cNvPr>
          <p:cNvSpPr/>
          <p:nvPr/>
        </p:nvSpPr>
        <p:spPr>
          <a:xfrm>
            <a:off x="5514387" y="365254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8" name="Rectangle 117">
            <a:extLst>
              <a:ext uri="{FF2B5EF4-FFF2-40B4-BE49-F238E27FC236}">
                <a16:creationId xmlns="" xmlns:a16="http://schemas.microsoft.com/office/drawing/2014/main" id="{F44DF8B5-005C-4191-BF0B-C4904F1AF56A}"/>
              </a:ext>
            </a:extLst>
          </p:cNvPr>
          <p:cNvSpPr/>
          <p:nvPr/>
        </p:nvSpPr>
        <p:spPr>
          <a:xfrm>
            <a:off x="5700999" y="365254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9" name="Rectangle 118">
            <a:extLst>
              <a:ext uri="{FF2B5EF4-FFF2-40B4-BE49-F238E27FC236}">
                <a16:creationId xmlns="" xmlns:a16="http://schemas.microsoft.com/office/drawing/2014/main" id="{1B50CD70-E23A-42E7-93A6-98351EE667F0}"/>
              </a:ext>
            </a:extLst>
          </p:cNvPr>
          <p:cNvSpPr/>
          <p:nvPr/>
        </p:nvSpPr>
        <p:spPr>
          <a:xfrm>
            <a:off x="5887611" y="365254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20" name="Rectangle 119">
            <a:extLst>
              <a:ext uri="{FF2B5EF4-FFF2-40B4-BE49-F238E27FC236}">
                <a16:creationId xmlns="" xmlns:a16="http://schemas.microsoft.com/office/drawing/2014/main" id="{3762FBD2-62E7-484F-AA0A-B72170592BAE}"/>
              </a:ext>
            </a:extLst>
          </p:cNvPr>
          <p:cNvSpPr/>
          <p:nvPr/>
        </p:nvSpPr>
        <p:spPr>
          <a:xfrm>
            <a:off x="6074223" y="365254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1" name="Rectangle 120">
            <a:extLst>
              <a:ext uri="{FF2B5EF4-FFF2-40B4-BE49-F238E27FC236}">
                <a16:creationId xmlns="" xmlns:a16="http://schemas.microsoft.com/office/drawing/2014/main" id="{EC4D3CBE-2692-44D5-A899-B879ACA124F5}"/>
              </a:ext>
            </a:extLst>
          </p:cNvPr>
          <p:cNvSpPr/>
          <p:nvPr/>
        </p:nvSpPr>
        <p:spPr>
          <a:xfrm>
            <a:off x="6260835" y="365254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2" name="Rectangle 121">
            <a:extLst>
              <a:ext uri="{FF2B5EF4-FFF2-40B4-BE49-F238E27FC236}">
                <a16:creationId xmlns="" xmlns:a16="http://schemas.microsoft.com/office/drawing/2014/main" id="{D4E07E17-D942-4344-86E1-70328EDA9E7F}"/>
              </a:ext>
            </a:extLst>
          </p:cNvPr>
          <p:cNvSpPr/>
          <p:nvPr/>
        </p:nvSpPr>
        <p:spPr>
          <a:xfrm>
            <a:off x="6447447" y="365254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3" name="Rectangle 122">
            <a:extLst>
              <a:ext uri="{FF2B5EF4-FFF2-40B4-BE49-F238E27FC236}">
                <a16:creationId xmlns="" xmlns:a16="http://schemas.microsoft.com/office/drawing/2014/main" id="{B4A3FBD8-87B2-4036-8581-8969C26B894A}"/>
              </a:ext>
            </a:extLst>
          </p:cNvPr>
          <p:cNvSpPr/>
          <p:nvPr/>
        </p:nvSpPr>
        <p:spPr>
          <a:xfrm>
            <a:off x="6634059" y="365254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24" name="Rectangle 123">
            <a:extLst>
              <a:ext uri="{FF2B5EF4-FFF2-40B4-BE49-F238E27FC236}">
                <a16:creationId xmlns="" xmlns:a16="http://schemas.microsoft.com/office/drawing/2014/main" id="{A511E142-6C20-4A03-B74F-168D8500F73E}"/>
              </a:ext>
            </a:extLst>
          </p:cNvPr>
          <p:cNvSpPr/>
          <p:nvPr/>
        </p:nvSpPr>
        <p:spPr>
          <a:xfrm>
            <a:off x="7007283" y="365254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5" name="Rectangle 124">
            <a:extLst>
              <a:ext uri="{FF2B5EF4-FFF2-40B4-BE49-F238E27FC236}">
                <a16:creationId xmlns="" xmlns:a16="http://schemas.microsoft.com/office/drawing/2014/main" id="{E25F0ABC-1D92-4B02-95CA-8B29BE2810AE}"/>
              </a:ext>
            </a:extLst>
          </p:cNvPr>
          <p:cNvSpPr/>
          <p:nvPr/>
        </p:nvSpPr>
        <p:spPr>
          <a:xfrm>
            <a:off x="7193895" y="365254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id="{73947BE1-5D8F-4880-BDA9-6D7991EEB006}"/>
              </a:ext>
            </a:extLst>
          </p:cNvPr>
          <p:cNvSpPr/>
          <p:nvPr/>
        </p:nvSpPr>
        <p:spPr>
          <a:xfrm>
            <a:off x="7380507" y="365254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7" name="Rectangle 126">
            <a:extLst>
              <a:ext uri="{FF2B5EF4-FFF2-40B4-BE49-F238E27FC236}">
                <a16:creationId xmlns="" xmlns:a16="http://schemas.microsoft.com/office/drawing/2014/main" id="{8E74ECD3-C887-48BE-9C5D-54C0C49E5424}"/>
              </a:ext>
            </a:extLst>
          </p:cNvPr>
          <p:cNvSpPr/>
          <p:nvPr/>
        </p:nvSpPr>
        <p:spPr>
          <a:xfrm>
            <a:off x="7567119" y="365254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28" name="Rectangle 127">
            <a:extLst>
              <a:ext uri="{FF2B5EF4-FFF2-40B4-BE49-F238E27FC236}">
                <a16:creationId xmlns="" xmlns:a16="http://schemas.microsoft.com/office/drawing/2014/main" id="{1D4E12D9-27DF-4692-B5EE-467EBF0F0EED}"/>
              </a:ext>
            </a:extLst>
          </p:cNvPr>
          <p:cNvSpPr/>
          <p:nvPr/>
        </p:nvSpPr>
        <p:spPr>
          <a:xfrm>
            <a:off x="7753731" y="365254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9" name="Rectangle 128">
            <a:extLst>
              <a:ext uri="{FF2B5EF4-FFF2-40B4-BE49-F238E27FC236}">
                <a16:creationId xmlns="" xmlns:a16="http://schemas.microsoft.com/office/drawing/2014/main" id="{CB9C1CDC-3707-403E-98F5-9548A36D5CB7}"/>
              </a:ext>
            </a:extLst>
          </p:cNvPr>
          <p:cNvSpPr/>
          <p:nvPr/>
        </p:nvSpPr>
        <p:spPr>
          <a:xfrm>
            <a:off x="7940343" y="365254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0" name="Rectangle 129">
            <a:extLst>
              <a:ext uri="{FF2B5EF4-FFF2-40B4-BE49-F238E27FC236}">
                <a16:creationId xmlns="" xmlns:a16="http://schemas.microsoft.com/office/drawing/2014/main" id="{04464C61-D387-40FA-8340-C4608DCCB358}"/>
              </a:ext>
            </a:extLst>
          </p:cNvPr>
          <p:cNvSpPr/>
          <p:nvPr/>
        </p:nvSpPr>
        <p:spPr>
          <a:xfrm>
            <a:off x="8126955" y="365254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1" name="Rectangle 130">
            <a:extLst>
              <a:ext uri="{FF2B5EF4-FFF2-40B4-BE49-F238E27FC236}">
                <a16:creationId xmlns="" xmlns:a16="http://schemas.microsoft.com/office/drawing/2014/main" id="{8A36628F-3D39-493C-8CFA-452A1EB028A2}"/>
              </a:ext>
            </a:extLst>
          </p:cNvPr>
          <p:cNvSpPr/>
          <p:nvPr/>
        </p:nvSpPr>
        <p:spPr>
          <a:xfrm>
            <a:off x="8313567" y="3652544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8862EC72-2431-48DC-A885-2ED281ADBBB1}"/>
              </a:ext>
            </a:extLst>
          </p:cNvPr>
          <p:cNvSpPr txBox="1"/>
          <p:nvPr/>
        </p:nvSpPr>
        <p:spPr>
          <a:xfrm>
            <a:off x="2901819" y="101549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NORMAL 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3F8BD158-80F5-4763-89B1-8122033C47DC}"/>
              </a:ext>
            </a:extLst>
          </p:cNvPr>
          <p:cNvSpPr txBox="1"/>
          <p:nvPr/>
        </p:nvSpPr>
        <p:spPr>
          <a:xfrm>
            <a:off x="6199883" y="1009783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NORMAL B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31C29807-DAE4-4A23-88A7-B0D634BC70EB}"/>
              </a:ext>
            </a:extLst>
          </p:cNvPr>
          <p:cNvSpPr txBox="1"/>
          <p:nvPr/>
        </p:nvSpPr>
        <p:spPr>
          <a:xfrm>
            <a:off x="3557787" y="2153044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Albedo (24 bits)</a:t>
            </a:r>
            <a:endParaRPr lang="fi-FI" dirty="0"/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2A95973E-28BC-42C4-A302-77DB2E8CBE80}"/>
              </a:ext>
            </a:extLst>
          </p:cNvPr>
          <p:cNvSpPr txBox="1"/>
          <p:nvPr/>
        </p:nvSpPr>
        <p:spPr>
          <a:xfrm>
            <a:off x="6919155" y="2153044"/>
            <a:ext cx="185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Metalness (8 </a:t>
            </a:r>
            <a:r>
              <a:rPr lang="fi-FI" dirty="0"/>
              <a:t>bits)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02EF950C-C73F-4DA8-BF3A-6E040C335E60}"/>
              </a:ext>
            </a:extLst>
          </p:cNvPr>
          <p:cNvSpPr txBox="1"/>
          <p:nvPr/>
        </p:nvSpPr>
        <p:spPr>
          <a:xfrm>
            <a:off x="2573757" y="4443200"/>
            <a:ext cx="199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MOTION X (16 bits)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900D2DC8-A2C3-4646-9B5D-88A7E45144A0}"/>
              </a:ext>
            </a:extLst>
          </p:cNvPr>
          <p:cNvSpPr txBox="1"/>
          <p:nvPr/>
        </p:nvSpPr>
        <p:spPr>
          <a:xfrm>
            <a:off x="5810654" y="4462904"/>
            <a:ext cx="198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MOTION Y (16 bits)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="" xmlns:a16="http://schemas.microsoft.com/office/drawing/2014/main" id="{30CCB93C-121B-4712-9021-556B24F1B8F6}"/>
              </a:ext>
            </a:extLst>
          </p:cNvPr>
          <p:cNvSpPr txBox="1"/>
          <p:nvPr/>
        </p:nvSpPr>
        <p:spPr>
          <a:xfrm>
            <a:off x="5935895" y="3273882"/>
            <a:ext cx="19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OBJECT ID </a:t>
            </a:r>
            <a:r>
              <a:rPr lang="fi-FI" dirty="0" smtClean="0"/>
              <a:t>(16 </a:t>
            </a:r>
            <a:r>
              <a:rPr lang="fi-FI" dirty="0"/>
              <a:t>bits)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B1D4B54-F353-48CC-8040-C5CB2A429238}"/>
              </a:ext>
            </a:extLst>
          </p:cNvPr>
          <p:cNvSpPr txBox="1"/>
          <p:nvPr/>
        </p:nvSpPr>
        <p:spPr>
          <a:xfrm>
            <a:off x="4865615" y="444617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128 </a:t>
            </a:r>
            <a:r>
              <a:rPr lang="fi-FI" dirty="0"/>
              <a:t>bit GBUffer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5B6B3A65-76CC-4AC4-98D8-2A4F2644BD50}"/>
              </a:ext>
            </a:extLst>
          </p:cNvPr>
          <p:cNvSpPr txBox="1"/>
          <p:nvPr/>
        </p:nvSpPr>
        <p:spPr>
          <a:xfrm>
            <a:off x="82322" y="1298902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R16G16_FLOAT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="" xmlns:a16="http://schemas.microsoft.com/office/drawing/2014/main" id="{ABB7F307-6A50-4FFF-BD84-EDEFDC08EEED}"/>
              </a:ext>
            </a:extLst>
          </p:cNvPr>
          <p:cNvSpPr txBox="1"/>
          <p:nvPr/>
        </p:nvSpPr>
        <p:spPr>
          <a:xfrm>
            <a:off x="326777" y="3561184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R32_UINT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7D851FF2-27F4-453D-BF5C-D519E67C346E}"/>
              </a:ext>
            </a:extLst>
          </p:cNvPr>
          <p:cNvSpPr txBox="1"/>
          <p:nvPr/>
        </p:nvSpPr>
        <p:spPr>
          <a:xfrm>
            <a:off x="82321" y="2431016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R16G16_FLOAT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="" xmlns:a16="http://schemas.microsoft.com/office/drawing/2014/main" id="{3FCC5DA4-C395-4D4F-8F32-CF48C22E3E03}"/>
              </a:ext>
            </a:extLst>
          </p:cNvPr>
          <p:cNvSpPr txBox="1"/>
          <p:nvPr/>
        </p:nvSpPr>
        <p:spPr>
          <a:xfrm>
            <a:off x="82321" y="4730502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R16G16_FLOAT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="" xmlns:a16="http://schemas.microsoft.com/office/drawing/2014/main" id="{21BC8CC8-F90F-4E92-9B9F-F09BF61E7606}"/>
              </a:ext>
            </a:extLst>
          </p:cNvPr>
          <p:cNvSpPr/>
          <p:nvPr/>
        </p:nvSpPr>
        <p:spPr>
          <a:xfrm>
            <a:off x="1968759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5" name="Rectangle 144">
            <a:extLst>
              <a:ext uri="{FF2B5EF4-FFF2-40B4-BE49-F238E27FC236}">
                <a16:creationId xmlns="" xmlns:a16="http://schemas.microsoft.com/office/drawing/2014/main" id="{C97B656A-9C50-4966-9ABA-C91B2F3454F6}"/>
              </a:ext>
            </a:extLst>
          </p:cNvPr>
          <p:cNvSpPr/>
          <p:nvPr/>
        </p:nvSpPr>
        <p:spPr>
          <a:xfrm>
            <a:off x="2155371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6" name="Rectangle 145">
            <a:extLst>
              <a:ext uri="{FF2B5EF4-FFF2-40B4-BE49-F238E27FC236}">
                <a16:creationId xmlns="" xmlns:a16="http://schemas.microsoft.com/office/drawing/2014/main" id="{F5610CFC-2B81-4B18-83CB-E7CAF2398EF1}"/>
              </a:ext>
            </a:extLst>
          </p:cNvPr>
          <p:cNvSpPr/>
          <p:nvPr/>
        </p:nvSpPr>
        <p:spPr>
          <a:xfrm>
            <a:off x="2341983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7" name="Rectangle 146">
            <a:extLst>
              <a:ext uri="{FF2B5EF4-FFF2-40B4-BE49-F238E27FC236}">
                <a16:creationId xmlns="" xmlns:a16="http://schemas.microsoft.com/office/drawing/2014/main" id="{246A9244-C537-43DE-8B75-0A9AD560C2B8}"/>
              </a:ext>
            </a:extLst>
          </p:cNvPr>
          <p:cNvSpPr/>
          <p:nvPr/>
        </p:nvSpPr>
        <p:spPr>
          <a:xfrm>
            <a:off x="2528595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48" name="Rectangle 147">
            <a:extLst>
              <a:ext uri="{FF2B5EF4-FFF2-40B4-BE49-F238E27FC236}">
                <a16:creationId xmlns="" xmlns:a16="http://schemas.microsoft.com/office/drawing/2014/main" id="{56B2FDFE-D8FB-443F-B2DA-2E869C10FF6A}"/>
              </a:ext>
            </a:extLst>
          </p:cNvPr>
          <p:cNvSpPr/>
          <p:nvPr/>
        </p:nvSpPr>
        <p:spPr>
          <a:xfrm>
            <a:off x="2715207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1" name="Rectangle 150">
            <a:extLst>
              <a:ext uri="{FF2B5EF4-FFF2-40B4-BE49-F238E27FC236}">
                <a16:creationId xmlns="" xmlns:a16="http://schemas.microsoft.com/office/drawing/2014/main" id="{32D39DDC-1CF6-4F7E-82FD-28612D5A720D}"/>
              </a:ext>
            </a:extLst>
          </p:cNvPr>
          <p:cNvSpPr/>
          <p:nvPr/>
        </p:nvSpPr>
        <p:spPr>
          <a:xfrm>
            <a:off x="2901819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2" name="Rectangle 151">
            <a:extLst>
              <a:ext uri="{FF2B5EF4-FFF2-40B4-BE49-F238E27FC236}">
                <a16:creationId xmlns="" xmlns:a16="http://schemas.microsoft.com/office/drawing/2014/main" id="{CB726979-B790-42AF-9E46-6D0910968155}"/>
              </a:ext>
            </a:extLst>
          </p:cNvPr>
          <p:cNvSpPr/>
          <p:nvPr/>
        </p:nvSpPr>
        <p:spPr>
          <a:xfrm>
            <a:off x="3088431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3" name="Rectangle 152">
            <a:extLst>
              <a:ext uri="{FF2B5EF4-FFF2-40B4-BE49-F238E27FC236}">
                <a16:creationId xmlns="" xmlns:a16="http://schemas.microsoft.com/office/drawing/2014/main" id="{8159D8E4-339E-484C-AEFC-31BB0FB6279B}"/>
              </a:ext>
            </a:extLst>
          </p:cNvPr>
          <p:cNvSpPr/>
          <p:nvPr/>
        </p:nvSpPr>
        <p:spPr>
          <a:xfrm>
            <a:off x="3275043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54" name="Rectangle 153">
            <a:extLst>
              <a:ext uri="{FF2B5EF4-FFF2-40B4-BE49-F238E27FC236}">
                <a16:creationId xmlns="" xmlns:a16="http://schemas.microsoft.com/office/drawing/2014/main" id="{EDBDE786-9D88-4657-8020-CA2B45BC20D1}"/>
              </a:ext>
            </a:extLst>
          </p:cNvPr>
          <p:cNvSpPr/>
          <p:nvPr/>
        </p:nvSpPr>
        <p:spPr>
          <a:xfrm>
            <a:off x="3648267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5" name="Rectangle 154">
            <a:extLst>
              <a:ext uri="{FF2B5EF4-FFF2-40B4-BE49-F238E27FC236}">
                <a16:creationId xmlns="" xmlns:a16="http://schemas.microsoft.com/office/drawing/2014/main" id="{4F51980B-50E6-480C-BEC1-6A5BDF2BFFBD}"/>
              </a:ext>
            </a:extLst>
          </p:cNvPr>
          <p:cNvSpPr/>
          <p:nvPr/>
        </p:nvSpPr>
        <p:spPr>
          <a:xfrm>
            <a:off x="3834879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6" name="Rectangle 155">
            <a:extLst>
              <a:ext uri="{FF2B5EF4-FFF2-40B4-BE49-F238E27FC236}">
                <a16:creationId xmlns="" xmlns:a16="http://schemas.microsoft.com/office/drawing/2014/main" id="{35B531A4-535F-41AB-8735-02A8695F0CBC}"/>
              </a:ext>
            </a:extLst>
          </p:cNvPr>
          <p:cNvSpPr/>
          <p:nvPr/>
        </p:nvSpPr>
        <p:spPr>
          <a:xfrm>
            <a:off x="4021491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7" name="Rectangle 156">
            <a:extLst>
              <a:ext uri="{FF2B5EF4-FFF2-40B4-BE49-F238E27FC236}">
                <a16:creationId xmlns="" xmlns:a16="http://schemas.microsoft.com/office/drawing/2014/main" id="{3D0A204B-EBED-4B47-9BE6-D32989A07F98}"/>
              </a:ext>
            </a:extLst>
          </p:cNvPr>
          <p:cNvSpPr/>
          <p:nvPr/>
        </p:nvSpPr>
        <p:spPr>
          <a:xfrm>
            <a:off x="4208103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58" name="Rectangle 157">
            <a:extLst>
              <a:ext uri="{FF2B5EF4-FFF2-40B4-BE49-F238E27FC236}">
                <a16:creationId xmlns="" xmlns:a16="http://schemas.microsoft.com/office/drawing/2014/main" id="{A5FE9470-9FEF-40CC-A51A-4B82E0613EC9}"/>
              </a:ext>
            </a:extLst>
          </p:cNvPr>
          <p:cNvSpPr/>
          <p:nvPr/>
        </p:nvSpPr>
        <p:spPr>
          <a:xfrm>
            <a:off x="4394715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9" name="Rectangle 158">
            <a:extLst>
              <a:ext uri="{FF2B5EF4-FFF2-40B4-BE49-F238E27FC236}">
                <a16:creationId xmlns="" xmlns:a16="http://schemas.microsoft.com/office/drawing/2014/main" id="{DD328B03-FA2F-45BA-812C-5F5121FD7AA4}"/>
              </a:ext>
            </a:extLst>
          </p:cNvPr>
          <p:cNvSpPr/>
          <p:nvPr/>
        </p:nvSpPr>
        <p:spPr>
          <a:xfrm>
            <a:off x="4581327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0" name="Rectangle 159">
            <a:extLst>
              <a:ext uri="{FF2B5EF4-FFF2-40B4-BE49-F238E27FC236}">
                <a16:creationId xmlns="" xmlns:a16="http://schemas.microsoft.com/office/drawing/2014/main" id="{82DAD4EF-32BF-4FA9-925C-78E44D41A2A7}"/>
              </a:ext>
            </a:extLst>
          </p:cNvPr>
          <p:cNvSpPr/>
          <p:nvPr/>
        </p:nvSpPr>
        <p:spPr>
          <a:xfrm>
            <a:off x="4767939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1" name="Rectangle 160">
            <a:extLst>
              <a:ext uri="{FF2B5EF4-FFF2-40B4-BE49-F238E27FC236}">
                <a16:creationId xmlns="" xmlns:a16="http://schemas.microsoft.com/office/drawing/2014/main" id="{B15F53A6-5541-4C9E-955B-3D5CD0E89301}"/>
              </a:ext>
            </a:extLst>
          </p:cNvPr>
          <p:cNvSpPr/>
          <p:nvPr/>
        </p:nvSpPr>
        <p:spPr>
          <a:xfrm>
            <a:off x="4954551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62" name="Rectangle 161">
            <a:extLst>
              <a:ext uri="{FF2B5EF4-FFF2-40B4-BE49-F238E27FC236}">
                <a16:creationId xmlns="" xmlns:a16="http://schemas.microsoft.com/office/drawing/2014/main" id="{7DF5D4A6-5711-42D7-8601-0E5597B426EC}"/>
              </a:ext>
            </a:extLst>
          </p:cNvPr>
          <p:cNvSpPr/>
          <p:nvPr/>
        </p:nvSpPr>
        <p:spPr>
          <a:xfrm>
            <a:off x="5327775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3" name="Rectangle 162">
            <a:extLst>
              <a:ext uri="{FF2B5EF4-FFF2-40B4-BE49-F238E27FC236}">
                <a16:creationId xmlns="" xmlns:a16="http://schemas.microsoft.com/office/drawing/2014/main" id="{626A34FE-C49B-4023-8358-C04DBF769700}"/>
              </a:ext>
            </a:extLst>
          </p:cNvPr>
          <p:cNvSpPr/>
          <p:nvPr/>
        </p:nvSpPr>
        <p:spPr>
          <a:xfrm>
            <a:off x="5514387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4" name="Rectangle 163">
            <a:extLst>
              <a:ext uri="{FF2B5EF4-FFF2-40B4-BE49-F238E27FC236}">
                <a16:creationId xmlns="" xmlns:a16="http://schemas.microsoft.com/office/drawing/2014/main" id="{B270512D-D5A9-467C-9E66-EA8372B589A9}"/>
              </a:ext>
            </a:extLst>
          </p:cNvPr>
          <p:cNvSpPr/>
          <p:nvPr/>
        </p:nvSpPr>
        <p:spPr>
          <a:xfrm>
            <a:off x="5700999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5" name="Rectangle 164">
            <a:extLst>
              <a:ext uri="{FF2B5EF4-FFF2-40B4-BE49-F238E27FC236}">
                <a16:creationId xmlns="" xmlns:a16="http://schemas.microsoft.com/office/drawing/2014/main" id="{9CB82BAE-97B6-48B7-8F81-D03DF4079131}"/>
              </a:ext>
            </a:extLst>
          </p:cNvPr>
          <p:cNvSpPr/>
          <p:nvPr/>
        </p:nvSpPr>
        <p:spPr>
          <a:xfrm>
            <a:off x="5887611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66" name="Rectangle 165">
            <a:extLst>
              <a:ext uri="{FF2B5EF4-FFF2-40B4-BE49-F238E27FC236}">
                <a16:creationId xmlns="" xmlns:a16="http://schemas.microsoft.com/office/drawing/2014/main" id="{434FA3A6-0B5D-4075-90F7-BC6057049579}"/>
              </a:ext>
            </a:extLst>
          </p:cNvPr>
          <p:cNvSpPr/>
          <p:nvPr/>
        </p:nvSpPr>
        <p:spPr>
          <a:xfrm>
            <a:off x="6074223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7" name="Rectangle 166">
            <a:extLst>
              <a:ext uri="{FF2B5EF4-FFF2-40B4-BE49-F238E27FC236}">
                <a16:creationId xmlns="" xmlns:a16="http://schemas.microsoft.com/office/drawing/2014/main" id="{316737C3-DD9C-454D-87D6-EB3F89F040B2}"/>
              </a:ext>
            </a:extLst>
          </p:cNvPr>
          <p:cNvSpPr/>
          <p:nvPr/>
        </p:nvSpPr>
        <p:spPr>
          <a:xfrm>
            <a:off x="6260835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8" name="Rectangle 167">
            <a:extLst>
              <a:ext uri="{FF2B5EF4-FFF2-40B4-BE49-F238E27FC236}">
                <a16:creationId xmlns="" xmlns:a16="http://schemas.microsoft.com/office/drawing/2014/main" id="{4F87D40F-3900-4FDA-9840-88A1D3C7DF87}"/>
              </a:ext>
            </a:extLst>
          </p:cNvPr>
          <p:cNvSpPr/>
          <p:nvPr/>
        </p:nvSpPr>
        <p:spPr>
          <a:xfrm>
            <a:off x="6447447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9" name="Rectangle 168">
            <a:extLst>
              <a:ext uri="{FF2B5EF4-FFF2-40B4-BE49-F238E27FC236}">
                <a16:creationId xmlns="" xmlns:a16="http://schemas.microsoft.com/office/drawing/2014/main" id="{E99CC6FD-16A4-4994-BE15-35DCDD907281}"/>
              </a:ext>
            </a:extLst>
          </p:cNvPr>
          <p:cNvSpPr/>
          <p:nvPr/>
        </p:nvSpPr>
        <p:spPr>
          <a:xfrm>
            <a:off x="6634059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70" name="Rectangle 169">
            <a:extLst>
              <a:ext uri="{FF2B5EF4-FFF2-40B4-BE49-F238E27FC236}">
                <a16:creationId xmlns="" xmlns:a16="http://schemas.microsoft.com/office/drawing/2014/main" id="{B9DDC0B5-417F-4971-BB05-A701799476A4}"/>
              </a:ext>
            </a:extLst>
          </p:cNvPr>
          <p:cNvSpPr/>
          <p:nvPr/>
        </p:nvSpPr>
        <p:spPr>
          <a:xfrm>
            <a:off x="7007283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1" name="Rectangle 170">
            <a:extLst>
              <a:ext uri="{FF2B5EF4-FFF2-40B4-BE49-F238E27FC236}">
                <a16:creationId xmlns="" xmlns:a16="http://schemas.microsoft.com/office/drawing/2014/main" id="{61DADC5A-7B15-4280-9BC5-5DDB4DC95A08}"/>
              </a:ext>
            </a:extLst>
          </p:cNvPr>
          <p:cNvSpPr/>
          <p:nvPr/>
        </p:nvSpPr>
        <p:spPr>
          <a:xfrm>
            <a:off x="7193895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2" name="Rectangle 171">
            <a:extLst>
              <a:ext uri="{FF2B5EF4-FFF2-40B4-BE49-F238E27FC236}">
                <a16:creationId xmlns="" xmlns:a16="http://schemas.microsoft.com/office/drawing/2014/main" id="{1F09BD0F-D91B-445E-B5A6-99FC85AC5CFB}"/>
              </a:ext>
            </a:extLst>
          </p:cNvPr>
          <p:cNvSpPr/>
          <p:nvPr/>
        </p:nvSpPr>
        <p:spPr>
          <a:xfrm>
            <a:off x="7380507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3" name="Rectangle 172">
            <a:extLst>
              <a:ext uri="{FF2B5EF4-FFF2-40B4-BE49-F238E27FC236}">
                <a16:creationId xmlns="" xmlns:a16="http://schemas.microsoft.com/office/drawing/2014/main" id="{2615233C-922D-4B5B-8423-9185CD9535D1}"/>
              </a:ext>
            </a:extLst>
          </p:cNvPr>
          <p:cNvSpPr/>
          <p:nvPr/>
        </p:nvSpPr>
        <p:spPr>
          <a:xfrm>
            <a:off x="7567119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74" name="Rectangle 173">
            <a:extLst>
              <a:ext uri="{FF2B5EF4-FFF2-40B4-BE49-F238E27FC236}">
                <a16:creationId xmlns="" xmlns:a16="http://schemas.microsoft.com/office/drawing/2014/main" id="{AE8CF15C-1C2E-4D5C-BF6D-23BDF137B32E}"/>
              </a:ext>
            </a:extLst>
          </p:cNvPr>
          <p:cNvSpPr/>
          <p:nvPr/>
        </p:nvSpPr>
        <p:spPr>
          <a:xfrm>
            <a:off x="7753731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5" name="Rectangle 174">
            <a:extLst>
              <a:ext uri="{FF2B5EF4-FFF2-40B4-BE49-F238E27FC236}">
                <a16:creationId xmlns="" xmlns:a16="http://schemas.microsoft.com/office/drawing/2014/main" id="{5B0AF488-4507-4E73-91B1-64DEA0FF311D}"/>
              </a:ext>
            </a:extLst>
          </p:cNvPr>
          <p:cNvSpPr/>
          <p:nvPr/>
        </p:nvSpPr>
        <p:spPr>
          <a:xfrm>
            <a:off x="7940343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6" name="Rectangle 175">
            <a:extLst>
              <a:ext uri="{FF2B5EF4-FFF2-40B4-BE49-F238E27FC236}">
                <a16:creationId xmlns="" xmlns:a16="http://schemas.microsoft.com/office/drawing/2014/main" id="{76DC6A34-5F4A-4323-BA2B-E04BFE54E400}"/>
              </a:ext>
            </a:extLst>
          </p:cNvPr>
          <p:cNvSpPr/>
          <p:nvPr/>
        </p:nvSpPr>
        <p:spPr>
          <a:xfrm>
            <a:off x="8126955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7" name="Rectangle 176">
            <a:extLst>
              <a:ext uri="{FF2B5EF4-FFF2-40B4-BE49-F238E27FC236}">
                <a16:creationId xmlns="" xmlns:a16="http://schemas.microsoft.com/office/drawing/2014/main" id="{F4E238DE-E527-4BB6-AC66-79ACE03615A2}"/>
              </a:ext>
            </a:extLst>
          </p:cNvPr>
          <p:cNvSpPr/>
          <p:nvPr/>
        </p:nvSpPr>
        <p:spPr>
          <a:xfrm>
            <a:off x="8313567" y="5841847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78" name="TextBox 177">
            <a:extLst>
              <a:ext uri="{FF2B5EF4-FFF2-40B4-BE49-F238E27FC236}">
                <a16:creationId xmlns="" xmlns:a16="http://schemas.microsoft.com/office/drawing/2014/main" id="{C4407325-3895-4307-AC4D-C2C55328BA2D}"/>
              </a:ext>
            </a:extLst>
          </p:cNvPr>
          <p:cNvSpPr txBox="1"/>
          <p:nvPr/>
        </p:nvSpPr>
        <p:spPr>
          <a:xfrm>
            <a:off x="121954" y="5747016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D32_FLOAT</a:t>
            </a:r>
            <a:endParaRPr lang="fi-FI" dirty="0"/>
          </a:p>
        </p:txBody>
      </p:sp>
      <p:sp>
        <p:nvSpPr>
          <p:cNvPr id="179" name="TextBox 178">
            <a:extLst>
              <a:ext uri="{FF2B5EF4-FFF2-40B4-BE49-F238E27FC236}">
                <a16:creationId xmlns="" xmlns:a16="http://schemas.microsoft.com/office/drawing/2014/main" id="{2A95973E-28BC-42C4-A302-77DB2E8CBE80}"/>
              </a:ext>
            </a:extLst>
          </p:cNvPr>
          <p:cNvSpPr txBox="1"/>
          <p:nvPr/>
        </p:nvSpPr>
        <p:spPr>
          <a:xfrm>
            <a:off x="1787325" y="3278547"/>
            <a:ext cx="190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Roughness (8 </a:t>
            </a:r>
            <a:r>
              <a:rPr lang="fi-FI" dirty="0"/>
              <a:t>bits)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="" xmlns:a16="http://schemas.microsoft.com/office/drawing/2014/main" id="{2A95973E-28BC-42C4-A302-77DB2E8CBE80}"/>
              </a:ext>
            </a:extLst>
          </p:cNvPr>
          <p:cNvSpPr txBox="1"/>
          <p:nvPr/>
        </p:nvSpPr>
        <p:spPr>
          <a:xfrm>
            <a:off x="3830078" y="3273882"/>
            <a:ext cx="117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AO (8 </a:t>
            </a:r>
            <a:r>
              <a:rPr lang="fi-FI" dirty="0"/>
              <a:t>bits)</a:t>
            </a:r>
          </a:p>
        </p:txBody>
      </p:sp>
    </p:spTree>
    <p:extLst>
      <p:ext uri="{BB962C8B-B14F-4D97-AF65-F5344CB8AC3E}">
        <p14:creationId xmlns:p14="http://schemas.microsoft.com/office/powerpoint/2010/main" val="190112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1BC8CC8-F90F-4E92-9B9F-F09BF61E7606}"/>
              </a:ext>
            </a:extLst>
          </p:cNvPr>
          <p:cNvSpPr/>
          <p:nvPr/>
        </p:nvSpPr>
        <p:spPr>
          <a:xfrm>
            <a:off x="1968759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97B656A-9C50-4966-9ABA-C91B2F3454F6}"/>
              </a:ext>
            </a:extLst>
          </p:cNvPr>
          <p:cNvSpPr/>
          <p:nvPr/>
        </p:nvSpPr>
        <p:spPr>
          <a:xfrm>
            <a:off x="2155371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5610CFC-2B81-4B18-83CB-E7CAF2398EF1}"/>
              </a:ext>
            </a:extLst>
          </p:cNvPr>
          <p:cNvSpPr/>
          <p:nvPr/>
        </p:nvSpPr>
        <p:spPr>
          <a:xfrm>
            <a:off x="2341983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46A9244-C537-43DE-8B75-0A9AD560C2B8}"/>
              </a:ext>
            </a:extLst>
          </p:cNvPr>
          <p:cNvSpPr/>
          <p:nvPr/>
        </p:nvSpPr>
        <p:spPr>
          <a:xfrm>
            <a:off x="2528595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6B2FDFE-D8FB-443F-B2DA-2E869C10FF6A}"/>
              </a:ext>
            </a:extLst>
          </p:cNvPr>
          <p:cNvSpPr/>
          <p:nvPr/>
        </p:nvSpPr>
        <p:spPr>
          <a:xfrm>
            <a:off x="2715207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2D39DDC-1CF6-4F7E-82FD-28612D5A720D}"/>
              </a:ext>
            </a:extLst>
          </p:cNvPr>
          <p:cNvSpPr/>
          <p:nvPr/>
        </p:nvSpPr>
        <p:spPr>
          <a:xfrm>
            <a:off x="2901819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B726979-B790-42AF-9E46-6D0910968155}"/>
              </a:ext>
            </a:extLst>
          </p:cNvPr>
          <p:cNvSpPr/>
          <p:nvPr/>
        </p:nvSpPr>
        <p:spPr>
          <a:xfrm>
            <a:off x="3088431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159D8E4-339E-484C-AEFC-31BB0FB6279B}"/>
              </a:ext>
            </a:extLst>
          </p:cNvPr>
          <p:cNvSpPr/>
          <p:nvPr/>
        </p:nvSpPr>
        <p:spPr>
          <a:xfrm>
            <a:off x="3275043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DBDE786-9D88-4657-8020-CA2B45BC20D1}"/>
              </a:ext>
            </a:extLst>
          </p:cNvPr>
          <p:cNvSpPr/>
          <p:nvPr/>
        </p:nvSpPr>
        <p:spPr>
          <a:xfrm>
            <a:off x="3648267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F51980B-50E6-480C-BEC1-6A5BDF2BFFBD}"/>
              </a:ext>
            </a:extLst>
          </p:cNvPr>
          <p:cNvSpPr/>
          <p:nvPr/>
        </p:nvSpPr>
        <p:spPr>
          <a:xfrm>
            <a:off x="3834879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5B531A4-535F-41AB-8735-02A8695F0CBC}"/>
              </a:ext>
            </a:extLst>
          </p:cNvPr>
          <p:cNvSpPr/>
          <p:nvPr/>
        </p:nvSpPr>
        <p:spPr>
          <a:xfrm>
            <a:off x="4021491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D0A204B-EBED-4B47-9BE6-D32989A07F98}"/>
              </a:ext>
            </a:extLst>
          </p:cNvPr>
          <p:cNvSpPr/>
          <p:nvPr/>
        </p:nvSpPr>
        <p:spPr>
          <a:xfrm>
            <a:off x="4208103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5FE9470-9FEF-40CC-A51A-4B82E0613EC9}"/>
              </a:ext>
            </a:extLst>
          </p:cNvPr>
          <p:cNvSpPr/>
          <p:nvPr/>
        </p:nvSpPr>
        <p:spPr>
          <a:xfrm>
            <a:off x="4394715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DD328B03-FA2F-45BA-812C-5F5121FD7AA4}"/>
              </a:ext>
            </a:extLst>
          </p:cNvPr>
          <p:cNvSpPr/>
          <p:nvPr/>
        </p:nvSpPr>
        <p:spPr>
          <a:xfrm>
            <a:off x="4581327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2DAD4EF-32BF-4FA9-925C-78E44D41A2A7}"/>
              </a:ext>
            </a:extLst>
          </p:cNvPr>
          <p:cNvSpPr/>
          <p:nvPr/>
        </p:nvSpPr>
        <p:spPr>
          <a:xfrm>
            <a:off x="4767939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15F53A6-5541-4C9E-955B-3D5CD0E89301}"/>
              </a:ext>
            </a:extLst>
          </p:cNvPr>
          <p:cNvSpPr/>
          <p:nvPr/>
        </p:nvSpPr>
        <p:spPr>
          <a:xfrm>
            <a:off x="4954551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DF5D4A6-5711-42D7-8601-0E5597B426EC}"/>
              </a:ext>
            </a:extLst>
          </p:cNvPr>
          <p:cNvSpPr/>
          <p:nvPr/>
        </p:nvSpPr>
        <p:spPr>
          <a:xfrm>
            <a:off x="5327775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26A34FE-C49B-4023-8358-C04DBF769700}"/>
              </a:ext>
            </a:extLst>
          </p:cNvPr>
          <p:cNvSpPr/>
          <p:nvPr/>
        </p:nvSpPr>
        <p:spPr>
          <a:xfrm>
            <a:off x="5514387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B270512D-D5A9-467C-9E66-EA8372B589A9}"/>
              </a:ext>
            </a:extLst>
          </p:cNvPr>
          <p:cNvSpPr/>
          <p:nvPr/>
        </p:nvSpPr>
        <p:spPr>
          <a:xfrm>
            <a:off x="5700999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9CB82BAE-97B6-48B7-8F81-D03DF4079131}"/>
              </a:ext>
            </a:extLst>
          </p:cNvPr>
          <p:cNvSpPr/>
          <p:nvPr/>
        </p:nvSpPr>
        <p:spPr>
          <a:xfrm>
            <a:off x="5887611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434FA3A6-0B5D-4075-90F7-BC6057049579}"/>
              </a:ext>
            </a:extLst>
          </p:cNvPr>
          <p:cNvSpPr/>
          <p:nvPr/>
        </p:nvSpPr>
        <p:spPr>
          <a:xfrm>
            <a:off x="6074223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316737C3-DD9C-454D-87D6-EB3F89F040B2}"/>
              </a:ext>
            </a:extLst>
          </p:cNvPr>
          <p:cNvSpPr/>
          <p:nvPr/>
        </p:nvSpPr>
        <p:spPr>
          <a:xfrm>
            <a:off x="6260835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4F87D40F-3900-4FDA-9840-88A1D3C7DF87}"/>
              </a:ext>
            </a:extLst>
          </p:cNvPr>
          <p:cNvSpPr/>
          <p:nvPr/>
        </p:nvSpPr>
        <p:spPr>
          <a:xfrm>
            <a:off x="6447447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99CC6FD-16A4-4994-BE15-35DCDD907281}"/>
              </a:ext>
            </a:extLst>
          </p:cNvPr>
          <p:cNvSpPr/>
          <p:nvPr/>
        </p:nvSpPr>
        <p:spPr>
          <a:xfrm>
            <a:off x="6634059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B9DDC0B5-417F-4971-BB05-A701799476A4}"/>
              </a:ext>
            </a:extLst>
          </p:cNvPr>
          <p:cNvSpPr/>
          <p:nvPr/>
        </p:nvSpPr>
        <p:spPr>
          <a:xfrm>
            <a:off x="7007283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61DADC5A-7B15-4280-9BC5-5DDB4DC95A08}"/>
              </a:ext>
            </a:extLst>
          </p:cNvPr>
          <p:cNvSpPr/>
          <p:nvPr/>
        </p:nvSpPr>
        <p:spPr>
          <a:xfrm>
            <a:off x="7193895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1F09BD0F-D91B-445E-B5A6-99FC85AC5CFB}"/>
              </a:ext>
            </a:extLst>
          </p:cNvPr>
          <p:cNvSpPr/>
          <p:nvPr/>
        </p:nvSpPr>
        <p:spPr>
          <a:xfrm>
            <a:off x="7380507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2615233C-922D-4B5B-8423-9185CD9535D1}"/>
              </a:ext>
            </a:extLst>
          </p:cNvPr>
          <p:cNvSpPr/>
          <p:nvPr/>
        </p:nvSpPr>
        <p:spPr>
          <a:xfrm>
            <a:off x="7567119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AE8CF15C-1C2E-4D5C-BF6D-23BDF137B32E}"/>
              </a:ext>
            </a:extLst>
          </p:cNvPr>
          <p:cNvSpPr/>
          <p:nvPr/>
        </p:nvSpPr>
        <p:spPr>
          <a:xfrm>
            <a:off x="7753731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5B0AF488-4507-4E73-91B1-64DEA0FF311D}"/>
              </a:ext>
            </a:extLst>
          </p:cNvPr>
          <p:cNvSpPr/>
          <p:nvPr/>
        </p:nvSpPr>
        <p:spPr>
          <a:xfrm>
            <a:off x="7940343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6DC6A34-5F4A-4323-BA2B-E04BFE54E400}"/>
              </a:ext>
            </a:extLst>
          </p:cNvPr>
          <p:cNvSpPr/>
          <p:nvPr/>
        </p:nvSpPr>
        <p:spPr>
          <a:xfrm>
            <a:off x="8126955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F4E238DE-E527-4BB6-AC66-79ACE03615A2}"/>
              </a:ext>
            </a:extLst>
          </p:cNvPr>
          <p:cNvSpPr/>
          <p:nvPr/>
        </p:nvSpPr>
        <p:spPr>
          <a:xfrm>
            <a:off x="8313567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1DA67DF5-F8C3-42B1-A1D6-4F4D68577DE7}"/>
              </a:ext>
            </a:extLst>
          </p:cNvPr>
          <p:cNvSpPr/>
          <p:nvPr/>
        </p:nvSpPr>
        <p:spPr>
          <a:xfrm>
            <a:off x="1968759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E40D0739-6EAF-497F-A34E-A1663F933663}"/>
              </a:ext>
            </a:extLst>
          </p:cNvPr>
          <p:cNvSpPr/>
          <p:nvPr/>
        </p:nvSpPr>
        <p:spPr>
          <a:xfrm>
            <a:off x="2155371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C5DED1E2-8083-4AC9-BF22-BA896965AE5B}"/>
              </a:ext>
            </a:extLst>
          </p:cNvPr>
          <p:cNvSpPr/>
          <p:nvPr/>
        </p:nvSpPr>
        <p:spPr>
          <a:xfrm>
            <a:off x="2341983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04B0B2E1-E430-42D5-95E1-BB41CB2A980C}"/>
              </a:ext>
            </a:extLst>
          </p:cNvPr>
          <p:cNvSpPr/>
          <p:nvPr/>
        </p:nvSpPr>
        <p:spPr>
          <a:xfrm>
            <a:off x="2528595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25C0BDDF-1CA4-438C-B343-7F39AA3AE3B1}"/>
              </a:ext>
            </a:extLst>
          </p:cNvPr>
          <p:cNvSpPr/>
          <p:nvPr/>
        </p:nvSpPr>
        <p:spPr>
          <a:xfrm>
            <a:off x="2715207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8CF17FEE-A033-44CC-AC33-F1225974C5CF}"/>
              </a:ext>
            </a:extLst>
          </p:cNvPr>
          <p:cNvSpPr/>
          <p:nvPr/>
        </p:nvSpPr>
        <p:spPr>
          <a:xfrm>
            <a:off x="2901819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8D473F03-751A-4E95-AD2A-7E19B7000247}"/>
              </a:ext>
            </a:extLst>
          </p:cNvPr>
          <p:cNvSpPr/>
          <p:nvPr/>
        </p:nvSpPr>
        <p:spPr>
          <a:xfrm>
            <a:off x="3088431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E3EDAFF8-A550-481E-B2CD-2002E62C4614}"/>
              </a:ext>
            </a:extLst>
          </p:cNvPr>
          <p:cNvSpPr/>
          <p:nvPr/>
        </p:nvSpPr>
        <p:spPr>
          <a:xfrm>
            <a:off x="3275043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4ABF64D7-E076-4879-8D28-D974C267263E}"/>
              </a:ext>
            </a:extLst>
          </p:cNvPr>
          <p:cNvSpPr/>
          <p:nvPr/>
        </p:nvSpPr>
        <p:spPr>
          <a:xfrm>
            <a:off x="3648267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C14BCD80-6762-44F3-9F96-F9F379A8133E}"/>
              </a:ext>
            </a:extLst>
          </p:cNvPr>
          <p:cNvSpPr/>
          <p:nvPr/>
        </p:nvSpPr>
        <p:spPr>
          <a:xfrm>
            <a:off x="3834879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E233E14E-0253-4A4A-825B-1F602B5DA322}"/>
              </a:ext>
            </a:extLst>
          </p:cNvPr>
          <p:cNvSpPr/>
          <p:nvPr/>
        </p:nvSpPr>
        <p:spPr>
          <a:xfrm>
            <a:off x="4021491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26A1E5B5-9272-441C-8251-4F8E247900B7}"/>
              </a:ext>
            </a:extLst>
          </p:cNvPr>
          <p:cNvSpPr/>
          <p:nvPr/>
        </p:nvSpPr>
        <p:spPr>
          <a:xfrm>
            <a:off x="4208103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DFCE06D8-9A74-4DC0-A389-399E7449CFF4}"/>
              </a:ext>
            </a:extLst>
          </p:cNvPr>
          <p:cNvSpPr/>
          <p:nvPr/>
        </p:nvSpPr>
        <p:spPr>
          <a:xfrm>
            <a:off x="4394715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6DB8E633-6AE5-4B21-BDBA-AB15C67D36AC}"/>
              </a:ext>
            </a:extLst>
          </p:cNvPr>
          <p:cNvSpPr/>
          <p:nvPr/>
        </p:nvSpPr>
        <p:spPr>
          <a:xfrm>
            <a:off x="4581327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5365DBDE-5731-49AA-9021-4AD7CDAC218B}"/>
              </a:ext>
            </a:extLst>
          </p:cNvPr>
          <p:cNvSpPr/>
          <p:nvPr/>
        </p:nvSpPr>
        <p:spPr>
          <a:xfrm>
            <a:off x="4767939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717F38FB-55BF-418C-9FE4-964A52BF1E35}"/>
              </a:ext>
            </a:extLst>
          </p:cNvPr>
          <p:cNvSpPr/>
          <p:nvPr/>
        </p:nvSpPr>
        <p:spPr>
          <a:xfrm>
            <a:off x="4954551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A8ABF9F8-8FAE-477B-ADEC-4AED977FAE12}"/>
              </a:ext>
            </a:extLst>
          </p:cNvPr>
          <p:cNvSpPr/>
          <p:nvPr/>
        </p:nvSpPr>
        <p:spPr>
          <a:xfrm>
            <a:off x="5327775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97FA3969-28CE-4808-98EB-3594261C3A3C}"/>
              </a:ext>
            </a:extLst>
          </p:cNvPr>
          <p:cNvSpPr/>
          <p:nvPr/>
        </p:nvSpPr>
        <p:spPr>
          <a:xfrm>
            <a:off x="5514387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95FFC2CE-42AC-4B2B-95C8-AC5EE78784D8}"/>
              </a:ext>
            </a:extLst>
          </p:cNvPr>
          <p:cNvSpPr/>
          <p:nvPr/>
        </p:nvSpPr>
        <p:spPr>
          <a:xfrm>
            <a:off x="5700999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B4DB4F94-9C1F-4289-98DD-AA971689644E}"/>
              </a:ext>
            </a:extLst>
          </p:cNvPr>
          <p:cNvSpPr/>
          <p:nvPr/>
        </p:nvSpPr>
        <p:spPr>
          <a:xfrm>
            <a:off x="5887611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BACCC75F-C8DD-421B-AD59-1F2EEB0CC9D5}"/>
              </a:ext>
            </a:extLst>
          </p:cNvPr>
          <p:cNvSpPr/>
          <p:nvPr/>
        </p:nvSpPr>
        <p:spPr>
          <a:xfrm>
            <a:off x="6074223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6C53C685-49F6-40C5-BCA4-C492DF15BBBF}"/>
              </a:ext>
            </a:extLst>
          </p:cNvPr>
          <p:cNvSpPr/>
          <p:nvPr/>
        </p:nvSpPr>
        <p:spPr>
          <a:xfrm>
            <a:off x="6260835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B20B385E-2667-443C-AE98-F720C0752543}"/>
              </a:ext>
            </a:extLst>
          </p:cNvPr>
          <p:cNvSpPr/>
          <p:nvPr/>
        </p:nvSpPr>
        <p:spPr>
          <a:xfrm>
            <a:off x="6447447" y="2522376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93315CA3-149F-4153-AAAA-87F09CAB9471}"/>
              </a:ext>
            </a:extLst>
          </p:cNvPr>
          <p:cNvSpPr/>
          <p:nvPr/>
        </p:nvSpPr>
        <p:spPr>
          <a:xfrm>
            <a:off x="6634059" y="2522376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B5ED1015-AEBF-4813-878C-C51EEF74F8F9}"/>
              </a:ext>
            </a:extLst>
          </p:cNvPr>
          <p:cNvSpPr/>
          <p:nvPr/>
        </p:nvSpPr>
        <p:spPr>
          <a:xfrm>
            <a:off x="7007283" y="2522376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33A4049D-A086-4B6F-B9DE-4875DA7A8AAC}"/>
              </a:ext>
            </a:extLst>
          </p:cNvPr>
          <p:cNvSpPr/>
          <p:nvPr/>
        </p:nvSpPr>
        <p:spPr>
          <a:xfrm>
            <a:off x="7193895" y="2522376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67DEC2DE-F218-4086-9228-92B0CBB7FB0E}"/>
              </a:ext>
            </a:extLst>
          </p:cNvPr>
          <p:cNvSpPr/>
          <p:nvPr/>
        </p:nvSpPr>
        <p:spPr>
          <a:xfrm>
            <a:off x="7380507" y="2522376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BC4F0925-41EB-4431-A99E-1E6265B13C7B}"/>
              </a:ext>
            </a:extLst>
          </p:cNvPr>
          <p:cNvSpPr/>
          <p:nvPr/>
        </p:nvSpPr>
        <p:spPr>
          <a:xfrm>
            <a:off x="7567119" y="2522376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334203AE-E100-4A90-A721-5143E17B9235}"/>
              </a:ext>
            </a:extLst>
          </p:cNvPr>
          <p:cNvSpPr/>
          <p:nvPr/>
        </p:nvSpPr>
        <p:spPr>
          <a:xfrm>
            <a:off x="7753731" y="2522376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5AA9FD16-7C65-46A0-94A6-B3F731CE77E5}"/>
              </a:ext>
            </a:extLst>
          </p:cNvPr>
          <p:cNvSpPr/>
          <p:nvPr/>
        </p:nvSpPr>
        <p:spPr>
          <a:xfrm>
            <a:off x="7940343" y="2522376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3A6F6EA0-A387-4197-B088-6456691917FD}"/>
              </a:ext>
            </a:extLst>
          </p:cNvPr>
          <p:cNvSpPr/>
          <p:nvPr/>
        </p:nvSpPr>
        <p:spPr>
          <a:xfrm>
            <a:off x="8126955" y="2522376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FF732828-5046-45CB-A03D-D90F8C99FB59}"/>
              </a:ext>
            </a:extLst>
          </p:cNvPr>
          <p:cNvSpPr/>
          <p:nvPr/>
        </p:nvSpPr>
        <p:spPr>
          <a:xfrm>
            <a:off x="8313567" y="2522376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E22A86DB-2ACB-49B0-B1BC-D025E095CDCF}"/>
              </a:ext>
            </a:extLst>
          </p:cNvPr>
          <p:cNvSpPr/>
          <p:nvPr/>
        </p:nvSpPr>
        <p:spPr>
          <a:xfrm>
            <a:off x="1968759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2528244D-5059-490D-93B5-6311538745C2}"/>
              </a:ext>
            </a:extLst>
          </p:cNvPr>
          <p:cNvSpPr/>
          <p:nvPr/>
        </p:nvSpPr>
        <p:spPr>
          <a:xfrm>
            <a:off x="2155371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D4682D4F-0321-426C-972B-DC439AB02088}"/>
              </a:ext>
            </a:extLst>
          </p:cNvPr>
          <p:cNvSpPr/>
          <p:nvPr/>
        </p:nvSpPr>
        <p:spPr>
          <a:xfrm>
            <a:off x="2341983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5E0219F3-6E9E-48A0-B6DC-C36969B589FC}"/>
              </a:ext>
            </a:extLst>
          </p:cNvPr>
          <p:cNvSpPr/>
          <p:nvPr/>
        </p:nvSpPr>
        <p:spPr>
          <a:xfrm>
            <a:off x="2528595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677E1921-04C3-48F9-9DEF-C9D8055E54FA}"/>
              </a:ext>
            </a:extLst>
          </p:cNvPr>
          <p:cNvSpPr/>
          <p:nvPr/>
        </p:nvSpPr>
        <p:spPr>
          <a:xfrm>
            <a:off x="2715207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C8B6A1BC-FA08-4FC8-9A8F-2A6E1C85D859}"/>
              </a:ext>
            </a:extLst>
          </p:cNvPr>
          <p:cNvSpPr/>
          <p:nvPr/>
        </p:nvSpPr>
        <p:spPr>
          <a:xfrm>
            <a:off x="2901819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E009E059-407F-4418-80F3-3DD5EE599F98}"/>
              </a:ext>
            </a:extLst>
          </p:cNvPr>
          <p:cNvSpPr/>
          <p:nvPr/>
        </p:nvSpPr>
        <p:spPr>
          <a:xfrm>
            <a:off x="3088431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DAC6E47E-A921-45E3-9EA2-1AF8DDE79C31}"/>
              </a:ext>
            </a:extLst>
          </p:cNvPr>
          <p:cNvSpPr/>
          <p:nvPr/>
        </p:nvSpPr>
        <p:spPr>
          <a:xfrm>
            <a:off x="3275043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9EC98F0E-ADE9-4CA8-BF72-C96520B1D890}"/>
              </a:ext>
            </a:extLst>
          </p:cNvPr>
          <p:cNvSpPr/>
          <p:nvPr/>
        </p:nvSpPr>
        <p:spPr>
          <a:xfrm>
            <a:off x="3648267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9B960864-3069-4F68-996D-925B814FE367}"/>
              </a:ext>
            </a:extLst>
          </p:cNvPr>
          <p:cNvSpPr/>
          <p:nvPr/>
        </p:nvSpPr>
        <p:spPr>
          <a:xfrm>
            <a:off x="3834879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F8546D15-E848-4481-92E4-455E33AE3300}"/>
              </a:ext>
            </a:extLst>
          </p:cNvPr>
          <p:cNvSpPr/>
          <p:nvPr/>
        </p:nvSpPr>
        <p:spPr>
          <a:xfrm>
            <a:off x="4021491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D7B4243E-C857-4407-AFBB-3EA020D1753C}"/>
              </a:ext>
            </a:extLst>
          </p:cNvPr>
          <p:cNvSpPr/>
          <p:nvPr/>
        </p:nvSpPr>
        <p:spPr>
          <a:xfrm>
            <a:off x="4208103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FD6AACD6-9785-4B86-876A-23AEC4DCC49D}"/>
              </a:ext>
            </a:extLst>
          </p:cNvPr>
          <p:cNvSpPr/>
          <p:nvPr/>
        </p:nvSpPr>
        <p:spPr>
          <a:xfrm>
            <a:off x="4394715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E7A5082A-1B99-4B2B-A068-10F6BFAA1E10}"/>
              </a:ext>
            </a:extLst>
          </p:cNvPr>
          <p:cNvSpPr/>
          <p:nvPr/>
        </p:nvSpPr>
        <p:spPr>
          <a:xfrm>
            <a:off x="4581327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C83E2A85-3D83-4100-860C-F813C22C291A}"/>
              </a:ext>
            </a:extLst>
          </p:cNvPr>
          <p:cNvSpPr/>
          <p:nvPr/>
        </p:nvSpPr>
        <p:spPr>
          <a:xfrm>
            <a:off x="4767939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73BDEDB0-409A-4DFC-9F3E-4209138546F6}"/>
              </a:ext>
            </a:extLst>
          </p:cNvPr>
          <p:cNvSpPr/>
          <p:nvPr/>
        </p:nvSpPr>
        <p:spPr>
          <a:xfrm>
            <a:off x="4954551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67AF5B20-C69A-48A2-BF3A-2BE9E9CC08D9}"/>
              </a:ext>
            </a:extLst>
          </p:cNvPr>
          <p:cNvSpPr/>
          <p:nvPr/>
        </p:nvSpPr>
        <p:spPr>
          <a:xfrm>
            <a:off x="5327775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1F24C101-46CA-4E02-9EA8-8EA3FE587F51}"/>
              </a:ext>
            </a:extLst>
          </p:cNvPr>
          <p:cNvSpPr/>
          <p:nvPr/>
        </p:nvSpPr>
        <p:spPr>
          <a:xfrm>
            <a:off x="5514387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B7983139-CD8E-4EB6-9B71-5F94307362FC}"/>
              </a:ext>
            </a:extLst>
          </p:cNvPr>
          <p:cNvSpPr/>
          <p:nvPr/>
        </p:nvSpPr>
        <p:spPr>
          <a:xfrm>
            <a:off x="5700999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B13C2020-8E69-4CF4-9898-E649A906FD6B}"/>
              </a:ext>
            </a:extLst>
          </p:cNvPr>
          <p:cNvSpPr/>
          <p:nvPr/>
        </p:nvSpPr>
        <p:spPr>
          <a:xfrm>
            <a:off x="5887611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7BE2DB93-7366-4F6D-B0B7-AD7ECC1EC89D}"/>
              </a:ext>
            </a:extLst>
          </p:cNvPr>
          <p:cNvSpPr/>
          <p:nvPr/>
        </p:nvSpPr>
        <p:spPr>
          <a:xfrm>
            <a:off x="6074223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081B2247-FA26-43FA-B173-515EF8CDB285}"/>
              </a:ext>
            </a:extLst>
          </p:cNvPr>
          <p:cNvSpPr/>
          <p:nvPr/>
        </p:nvSpPr>
        <p:spPr>
          <a:xfrm>
            <a:off x="6260835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9B488738-0924-411C-AFC9-FB9B6A2546DB}"/>
              </a:ext>
            </a:extLst>
          </p:cNvPr>
          <p:cNvSpPr/>
          <p:nvPr/>
        </p:nvSpPr>
        <p:spPr>
          <a:xfrm>
            <a:off x="6447447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FCC0F996-5DA4-47DD-9E6D-D297EF5A05BE}"/>
              </a:ext>
            </a:extLst>
          </p:cNvPr>
          <p:cNvSpPr/>
          <p:nvPr/>
        </p:nvSpPr>
        <p:spPr>
          <a:xfrm>
            <a:off x="6634059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92" name="Rectangle 91">
            <a:extLst>
              <a:ext uri="{FF2B5EF4-FFF2-40B4-BE49-F238E27FC236}">
                <a16:creationId xmlns="" xmlns:a16="http://schemas.microsoft.com/office/drawing/2014/main" id="{05E5BEB0-9A5E-4330-8C0C-276B74B8303E}"/>
              </a:ext>
            </a:extLst>
          </p:cNvPr>
          <p:cNvSpPr/>
          <p:nvPr/>
        </p:nvSpPr>
        <p:spPr>
          <a:xfrm>
            <a:off x="7007283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0BABEEE9-BAA1-4A54-9183-4AA209CD3476}"/>
              </a:ext>
            </a:extLst>
          </p:cNvPr>
          <p:cNvSpPr/>
          <p:nvPr/>
        </p:nvSpPr>
        <p:spPr>
          <a:xfrm>
            <a:off x="7193895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91A85E53-3D17-4DB7-976E-E9F6263F35FE}"/>
              </a:ext>
            </a:extLst>
          </p:cNvPr>
          <p:cNvSpPr/>
          <p:nvPr/>
        </p:nvSpPr>
        <p:spPr>
          <a:xfrm>
            <a:off x="7380507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5" name="Rectangle 94">
            <a:extLst>
              <a:ext uri="{FF2B5EF4-FFF2-40B4-BE49-F238E27FC236}">
                <a16:creationId xmlns="" xmlns:a16="http://schemas.microsoft.com/office/drawing/2014/main" id="{417D0659-9B6F-4C10-A6FD-1AF384DD5515}"/>
              </a:ext>
            </a:extLst>
          </p:cNvPr>
          <p:cNvSpPr/>
          <p:nvPr/>
        </p:nvSpPr>
        <p:spPr>
          <a:xfrm>
            <a:off x="7567119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96" name="Rectangle 95">
            <a:extLst>
              <a:ext uri="{FF2B5EF4-FFF2-40B4-BE49-F238E27FC236}">
                <a16:creationId xmlns="" xmlns:a16="http://schemas.microsoft.com/office/drawing/2014/main" id="{93518EC6-CA4B-4B72-B673-122F07F19327}"/>
              </a:ext>
            </a:extLst>
          </p:cNvPr>
          <p:cNvSpPr/>
          <p:nvPr/>
        </p:nvSpPr>
        <p:spPr>
          <a:xfrm>
            <a:off x="7753731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7" name="Rectangle 96">
            <a:extLst>
              <a:ext uri="{FF2B5EF4-FFF2-40B4-BE49-F238E27FC236}">
                <a16:creationId xmlns="" xmlns:a16="http://schemas.microsoft.com/office/drawing/2014/main" id="{F062B3CC-60D8-487E-AA95-7DB12DE415A7}"/>
              </a:ext>
            </a:extLst>
          </p:cNvPr>
          <p:cNvSpPr/>
          <p:nvPr/>
        </p:nvSpPr>
        <p:spPr>
          <a:xfrm>
            <a:off x="7940343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8" name="Rectangle 97">
            <a:extLst>
              <a:ext uri="{FF2B5EF4-FFF2-40B4-BE49-F238E27FC236}">
                <a16:creationId xmlns="" xmlns:a16="http://schemas.microsoft.com/office/drawing/2014/main" id="{4E2A4A64-ACE5-4E57-BCDB-C8CA4EEABE75}"/>
              </a:ext>
            </a:extLst>
          </p:cNvPr>
          <p:cNvSpPr/>
          <p:nvPr/>
        </p:nvSpPr>
        <p:spPr>
          <a:xfrm>
            <a:off x="8126955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0332FDA8-89B5-4077-A55E-C15673085022}"/>
              </a:ext>
            </a:extLst>
          </p:cNvPr>
          <p:cNvSpPr/>
          <p:nvPr/>
        </p:nvSpPr>
        <p:spPr>
          <a:xfrm>
            <a:off x="8313567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8862EC72-2431-48DC-A885-2ED281ADBBB1}"/>
              </a:ext>
            </a:extLst>
          </p:cNvPr>
          <p:cNvSpPr txBox="1"/>
          <p:nvPr/>
        </p:nvSpPr>
        <p:spPr>
          <a:xfrm>
            <a:off x="2901819" y="101549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NORMAL 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3F8BD158-80F5-4763-89B1-8122033C47DC}"/>
              </a:ext>
            </a:extLst>
          </p:cNvPr>
          <p:cNvSpPr txBox="1"/>
          <p:nvPr/>
        </p:nvSpPr>
        <p:spPr>
          <a:xfrm>
            <a:off x="6199883" y="1009783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NORMAL B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31C29807-DAE4-4A23-88A7-B0D634BC70EB}"/>
              </a:ext>
            </a:extLst>
          </p:cNvPr>
          <p:cNvSpPr txBox="1"/>
          <p:nvPr/>
        </p:nvSpPr>
        <p:spPr>
          <a:xfrm>
            <a:off x="2248677" y="2153044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UV u (11 bits)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2A95973E-28BC-42C4-A302-77DB2E8CBE80}"/>
              </a:ext>
            </a:extLst>
          </p:cNvPr>
          <p:cNvSpPr txBox="1"/>
          <p:nvPr/>
        </p:nvSpPr>
        <p:spPr>
          <a:xfrm>
            <a:off x="4326345" y="2153044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UV v (11 bits)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02EF950C-C73F-4DA8-BF3A-6E040C335E60}"/>
              </a:ext>
            </a:extLst>
          </p:cNvPr>
          <p:cNvSpPr txBox="1"/>
          <p:nvPr/>
        </p:nvSpPr>
        <p:spPr>
          <a:xfrm>
            <a:off x="6443969" y="2163417"/>
            <a:ext cx="199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MOTION X (10 bits)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900D2DC8-A2C3-4646-9B5D-88A7E45144A0}"/>
              </a:ext>
            </a:extLst>
          </p:cNvPr>
          <p:cNvSpPr txBox="1"/>
          <p:nvPr/>
        </p:nvSpPr>
        <p:spPr>
          <a:xfrm>
            <a:off x="6480496" y="3279812"/>
            <a:ext cx="198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MOTION Y (10 bits)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="" xmlns:a16="http://schemas.microsoft.com/office/drawing/2014/main" id="{30CCB93C-121B-4712-9021-556B24F1B8F6}"/>
              </a:ext>
            </a:extLst>
          </p:cNvPr>
          <p:cNvSpPr txBox="1"/>
          <p:nvPr/>
        </p:nvSpPr>
        <p:spPr>
          <a:xfrm>
            <a:off x="3446905" y="3290596"/>
            <a:ext cx="19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OBJECT ID (22 bits)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B1D4B54-F353-48CC-8040-C5CB2A429238}"/>
              </a:ext>
            </a:extLst>
          </p:cNvPr>
          <p:cNvSpPr txBox="1"/>
          <p:nvPr/>
        </p:nvSpPr>
        <p:spPr>
          <a:xfrm>
            <a:off x="4865615" y="44461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96 </a:t>
            </a:r>
            <a:r>
              <a:rPr lang="fi-FI" dirty="0"/>
              <a:t>bit GBUffer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7087D09A-6279-4EF4-AA9C-96359E485C5E}"/>
              </a:ext>
            </a:extLst>
          </p:cNvPr>
          <p:cNvSpPr txBox="1"/>
          <p:nvPr/>
        </p:nvSpPr>
        <p:spPr>
          <a:xfrm>
            <a:off x="-12577" y="2431016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R11G11B10_FLOAT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62C8B022-F0F5-4AB4-AA75-C57BD5FD1DCC}"/>
              </a:ext>
            </a:extLst>
          </p:cNvPr>
          <p:cNvSpPr txBox="1"/>
          <p:nvPr/>
        </p:nvSpPr>
        <p:spPr>
          <a:xfrm>
            <a:off x="4139" y="3561184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R11G11B10_FLOAT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BD232559-EC30-4222-A153-BF15F01FDC8A}"/>
              </a:ext>
            </a:extLst>
          </p:cNvPr>
          <p:cNvSpPr txBox="1"/>
          <p:nvPr/>
        </p:nvSpPr>
        <p:spPr>
          <a:xfrm>
            <a:off x="147412" y="1300848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R16G16_FLOAT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="" xmlns:a16="http://schemas.microsoft.com/office/drawing/2014/main" id="{21BC8CC8-F90F-4E92-9B9F-F09BF61E7606}"/>
              </a:ext>
            </a:extLst>
          </p:cNvPr>
          <p:cNvSpPr/>
          <p:nvPr/>
        </p:nvSpPr>
        <p:spPr>
          <a:xfrm>
            <a:off x="1973973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0" name="Rectangle 109">
            <a:extLst>
              <a:ext uri="{FF2B5EF4-FFF2-40B4-BE49-F238E27FC236}">
                <a16:creationId xmlns="" xmlns:a16="http://schemas.microsoft.com/office/drawing/2014/main" id="{C97B656A-9C50-4966-9ABA-C91B2F3454F6}"/>
              </a:ext>
            </a:extLst>
          </p:cNvPr>
          <p:cNvSpPr/>
          <p:nvPr/>
        </p:nvSpPr>
        <p:spPr>
          <a:xfrm>
            <a:off x="2160585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1" name="Rectangle 110">
            <a:extLst>
              <a:ext uri="{FF2B5EF4-FFF2-40B4-BE49-F238E27FC236}">
                <a16:creationId xmlns="" xmlns:a16="http://schemas.microsoft.com/office/drawing/2014/main" id="{F5610CFC-2B81-4B18-83CB-E7CAF2398EF1}"/>
              </a:ext>
            </a:extLst>
          </p:cNvPr>
          <p:cNvSpPr/>
          <p:nvPr/>
        </p:nvSpPr>
        <p:spPr>
          <a:xfrm>
            <a:off x="2347197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2" name="Rectangle 111">
            <a:extLst>
              <a:ext uri="{FF2B5EF4-FFF2-40B4-BE49-F238E27FC236}">
                <a16:creationId xmlns="" xmlns:a16="http://schemas.microsoft.com/office/drawing/2014/main" id="{246A9244-C537-43DE-8B75-0A9AD560C2B8}"/>
              </a:ext>
            </a:extLst>
          </p:cNvPr>
          <p:cNvSpPr/>
          <p:nvPr/>
        </p:nvSpPr>
        <p:spPr>
          <a:xfrm>
            <a:off x="2533809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13" name="Rectangle 112">
            <a:extLst>
              <a:ext uri="{FF2B5EF4-FFF2-40B4-BE49-F238E27FC236}">
                <a16:creationId xmlns="" xmlns:a16="http://schemas.microsoft.com/office/drawing/2014/main" id="{56B2FDFE-D8FB-443F-B2DA-2E869C10FF6A}"/>
              </a:ext>
            </a:extLst>
          </p:cNvPr>
          <p:cNvSpPr/>
          <p:nvPr/>
        </p:nvSpPr>
        <p:spPr>
          <a:xfrm>
            <a:off x="2720421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4" name="Rectangle 113">
            <a:extLst>
              <a:ext uri="{FF2B5EF4-FFF2-40B4-BE49-F238E27FC236}">
                <a16:creationId xmlns="" xmlns:a16="http://schemas.microsoft.com/office/drawing/2014/main" id="{32D39DDC-1CF6-4F7E-82FD-28612D5A720D}"/>
              </a:ext>
            </a:extLst>
          </p:cNvPr>
          <p:cNvSpPr/>
          <p:nvPr/>
        </p:nvSpPr>
        <p:spPr>
          <a:xfrm>
            <a:off x="2907033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5" name="Rectangle 114">
            <a:extLst>
              <a:ext uri="{FF2B5EF4-FFF2-40B4-BE49-F238E27FC236}">
                <a16:creationId xmlns="" xmlns:a16="http://schemas.microsoft.com/office/drawing/2014/main" id="{CB726979-B790-42AF-9E46-6D0910968155}"/>
              </a:ext>
            </a:extLst>
          </p:cNvPr>
          <p:cNvSpPr/>
          <p:nvPr/>
        </p:nvSpPr>
        <p:spPr>
          <a:xfrm>
            <a:off x="3093645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6" name="Rectangle 115">
            <a:extLst>
              <a:ext uri="{FF2B5EF4-FFF2-40B4-BE49-F238E27FC236}">
                <a16:creationId xmlns="" xmlns:a16="http://schemas.microsoft.com/office/drawing/2014/main" id="{8159D8E4-339E-484C-AEFC-31BB0FB6279B}"/>
              </a:ext>
            </a:extLst>
          </p:cNvPr>
          <p:cNvSpPr/>
          <p:nvPr/>
        </p:nvSpPr>
        <p:spPr>
          <a:xfrm>
            <a:off x="3280257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17" name="Rectangle 116">
            <a:extLst>
              <a:ext uri="{FF2B5EF4-FFF2-40B4-BE49-F238E27FC236}">
                <a16:creationId xmlns="" xmlns:a16="http://schemas.microsoft.com/office/drawing/2014/main" id="{EDBDE786-9D88-4657-8020-CA2B45BC20D1}"/>
              </a:ext>
            </a:extLst>
          </p:cNvPr>
          <p:cNvSpPr/>
          <p:nvPr/>
        </p:nvSpPr>
        <p:spPr>
          <a:xfrm>
            <a:off x="3653481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8" name="Rectangle 117">
            <a:extLst>
              <a:ext uri="{FF2B5EF4-FFF2-40B4-BE49-F238E27FC236}">
                <a16:creationId xmlns="" xmlns:a16="http://schemas.microsoft.com/office/drawing/2014/main" id="{4F51980B-50E6-480C-BEC1-6A5BDF2BFFBD}"/>
              </a:ext>
            </a:extLst>
          </p:cNvPr>
          <p:cNvSpPr/>
          <p:nvPr/>
        </p:nvSpPr>
        <p:spPr>
          <a:xfrm>
            <a:off x="3840093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9" name="Rectangle 118">
            <a:extLst>
              <a:ext uri="{FF2B5EF4-FFF2-40B4-BE49-F238E27FC236}">
                <a16:creationId xmlns="" xmlns:a16="http://schemas.microsoft.com/office/drawing/2014/main" id="{35B531A4-535F-41AB-8735-02A8695F0CBC}"/>
              </a:ext>
            </a:extLst>
          </p:cNvPr>
          <p:cNvSpPr/>
          <p:nvPr/>
        </p:nvSpPr>
        <p:spPr>
          <a:xfrm>
            <a:off x="4026705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0" name="Rectangle 119">
            <a:extLst>
              <a:ext uri="{FF2B5EF4-FFF2-40B4-BE49-F238E27FC236}">
                <a16:creationId xmlns="" xmlns:a16="http://schemas.microsoft.com/office/drawing/2014/main" id="{3D0A204B-EBED-4B47-9BE6-D32989A07F98}"/>
              </a:ext>
            </a:extLst>
          </p:cNvPr>
          <p:cNvSpPr/>
          <p:nvPr/>
        </p:nvSpPr>
        <p:spPr>
          <a:xfrm>
            <a:off x="4213317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21" name="Rectangle 120">
            <a:extLst>
              <a:ext uri="{FF2B5EF4-FFF2-40B4-BE49-F238E27FC236}">
                <a16:creationId xmlns="" xmlns:a16="http://schemas.microsoft.com/office/drawing/2014/main" id="{A5FE9470-9FEF-40CC-A51A-4B82E0613EC9}"/>
              </a:ext>
            </a:extLst>
          </p:cNvPr>
          <p:cNvSpPr/>
          <p:nvPr/>
        </p:nvSpPr>
        <p:spPr>
          <a:xfrm>
            <a:off x="4399929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2" name="Rectangle 121">
            <a:extLst>
              <a:ext uri="{FF2B5EF4-FFF2-40B4-BE49-F238E27FC236}">
                <a16:creationId xmlns="" xmlns:a16="http://schemas.microsoft.com/office/drawing/2014/main" id="{DD328B03-FA2F-45BA-812C-5F5121FD7AA4}"/>
              </a:ext>
            </a:extLst>
          </p:cNvPr>
          <p:cNvSpPr/>
          <p:nvPr/>
        </p:nvSpPr>
        <p:spPr>
          <a:xfrm>
            <a:off x="4586541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3" name="Rectangle 122">
            <a:extLst>
              <a:ext uri="{FF2B5EF4-FFF2-40B4-BE49-F238E27FC236}">
                <a16:creationId xmlns="" xmlns:a16="http://schemas.microsoft.com/office/drawing/2014/main" id="{82DAD4EF-32BF-4FA9-925C-78E44D41A2A7}"/>
              </a:ext>
            </a:extLst>
          </p:cNvPr>
          <p:cNvSpPr/>
          <p:nvPr/>
        </p:nvSpPr>
        <p:spPr>
          <a:xfrm>
            <a:off x="4773153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4" name="Rectangle 123">
            <a:extLst>
              <a:ext uri="{FF2B5EF4-FFF2-40B4-BE49-F238E27FC236}">
                <a16:creationId xmlns="" xmlns:a16="http://schemas.microsoft.com/office/drawing/2014/main" id="{B15F53A6-5541-4C9E-955B-3D5CD0E89301}"/>
              </a:ext>
            </a:extLst>
          </p:cNvPr>
          <p:cNvSpPr/>
          <p:nvPr/>
        </p:nvSpPr>
        <p:spPr>
          <a:xfrm>
            <a:off x="4959765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25" name="Rectangle 124">
            <a:extLst>
              <a:ext uri="{FF2B5EF4-FFF2-40B4-BE49-F238E27FC236}">
                <a16:creationId xmlns="" xmlns:a16="http://schemas.microsoft.com/office/drawing/2014/main" id="{7DF5D4A6-5711-42D7-8601-0E5597B426EC}"/>
              </a:ext>
            </a:extLst>
          </p:cNvPr>
          <p:cNvSpPr/>
          <p:nvPr/>
        </p:nvSpPr>
        <p:spPr>
          <a:xfrm>
            <a:off x="5332989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id="{626A34FE-C49B-4023-8358-C04DBF769700}"/>
              </a:ext>
            </a:extLst>
          </p:cNvPr>
          <p:cNvSpPr/>
          <p:nvPr/>
        </p:nvSpPr>
        <p:spPr>
          <a:xfrm>
            <a:off x="5519601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7" name="Rectangle 126">
            <a:extLst>
              <a:ext uri="{FF2B5EF4-FFF2-40B4-BE49-F238E27FC236}">
                <a16:creationId xmlns="" xmlns:a16="http://schemas.microsoft.com/office/drawing/2014/main" id="{B270512D-D5A9-467C-9E66-EA8372B589A9}"/>
              </a:ext>
            </a:extLst>
          </p:cNvPr>
          <p:cNvSpPr/>
          <p:nvPr/>
        </p:nvSpPr>
        <p:spPr>
          <a:xfrm>
            <a:off x="5706213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8" name="Rectangle 127">
            <a:extLst>
              <a:ext uri="{FF2B5EF4-FFF2-40B4-BE49-F238E27FC236}">
                <a16:creationId xmlns="" xmlns:a16="http://schemas.microsoft.com/office/drawing/2014/main" id="{9CB82BAE-97B6-48B7-8F81-D03DF4079131}"/>
              </a:ext>
            </a:extLst>
          </p:cNvPr>
          <p:cNvSpPr/>
          <p:nvPr/>
        </p:nvSpPr>
        <p:spPr>
          <a:xfrm>
            <a:off x="5892825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29" name="Rectangle 128">
            <a:extLst>
              <a:ext uri="{FF2B5EF4-FFF2-40B4-BE49-F238E27FC236}">
                <a16:creationId xmlns="" xmlns:a16="http://schemas.microsoft.com/office/drawing/2014/main" id="{434FA3A6-0B5D-4075-90F7-BC6057049579}"/>
              </a:ext>
            </a:extLst>
          </p:cNvPr>
          <p:cNvSpPr/>
          <p:nvPr/>
        </p:nvSpPr>
        <p:spPr>
          <a:xfrm>
            <a:off x="6079437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0" name="Rectangle 129">
            <a:extLst>
              <a:ext uri="{FF2B5EF4-FFF2-40B4-BE49-F238E27FC236}">
                <a16:creationId xmlns="" xmlns:a16="http://schemas.microsoft.com/office/drawing/2014/main" id="{316737C3-DD9C-454D-87D6-EB3F89F040B2}"/>
              </a:ext>
            </a:extLst>
          </p:cNvPr>
          <p:cNvSpPr/>
          <p:nvPr/>
        </p:nvSpPr>
        <p:spPr>
          <a:xfrm>
            <a:off x="6266049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1" name="Rectangle 130">
            <a:extLst>
              <a:ext uri="{FF2B5EF4-FFF2-40B4-BE49-F238E27FC236}">
                <a16:creationId xmlns="" xmlns:a16="http://schemas.microsoft.com/office/drawing/2014/main" id="{4F87D40F-3900-4FDA-9840-88A1D3C7DF87}"/>
              </a:ext>
            </a:extLst>
          </p:cNvPr>
          <p:cNvSpPr/>
          <p:nvPr/>
        </p:nvSpPr>
        <p:spPr>
          <a:xfrm>
            <a:off x="6452661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7" name="Rectangle 136">
            <a:extLst>
              <a:ext uri="{FF2B5EF4-FFF2-40B4-BE49-F238E27FC236}">
                <a16:creationId xmlns="" xmlns:a16="http://schemas.microsoft.com/office/drawing/2014/main" id="{E99CC6FD-16A4-4994-BE15-35DCDD907281}"/>
              </a:ext>
            </a:extLst>
          </p:cNvPr>
          <p:cNvSpPr/>
          <p:nvPr/>
        </p:nvSpPr>
        <p:spPr>
          <a:xfrm>
            <a:off x="6639273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38" name="Rectangle 137">
            <a:extLst>
              <a:ext uri="{FF2B5EF4-FFF2-40B4-BE49-F238E27FC236}">
                <a16:creationId xmlns="" xmlns:a16="http://schemas.microsoft.com/office/drawing/2014/main" id="{B9DDC0B5-417F-4971-BB05-A701799476A4}"/>
              </a:ext>
            </a:extLst>
          </p:cNvPr>
          <p:cNvSpPr/>
          <p:nvPr/>
        </p:nvSpPr>
        <p:spPr>
          <a:xfrm>
            <a:off x="7012497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9" name="Rectangle 138">
            <a:extLst>
              <a:ext uri="{FF2B5EF4-FFF2-40B4-BE49-F238E27FC236}">
                <a16:creationId xmlns="" xmlns:a16="http://schemas.microsoft.com/office/drawing/2014/main" id="{61DADC5A-7B15-4280-9BC5-5DDB4DC95A08}"/>
              </a:ext>
            </a:extLst>
          </p:cNvPr>
          <p:cNvSpPr/>
          <p:nvPr/>
        </p:nvSpPr>
        <p:spPr>
          <a:xfrm>
            <a:off x="7199109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0" name="Rectangle 139">
            <a:extLst>
              <a:ext uri="{FF2B5EF4-FFF2-40B4-BE49-F238E27FC236}">
                <a16:creationId xmlns="" xmlns:a16="http://schemas.microsoft.com/office/drawing/2014/main" id="{1F09BD0F-D91B-445E-B5A6-99FC85AC5CFB}"/>
              </a:ext>
            </a:extLst>
          </p:cNvPr>
          <p:cNvSpPr/>
          <p:nvPr/>
        </p:nvSpPr>
        <p:spPr>
          <a:xfrm>
            <a:off x="7385721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1" name="Rectangle 140">
            <a:extLst>
              <a:ext uri="{FF2B5EF4-FFF2-40B4-BE49-F238E27FC236}">
                <a16:creationId xmlns="" xmlns:a16="http://schemas.microsoft.com/office/drawing/2014/main" id="{2615233C-922D-4B5B-8423-9185CD9535D1}"/>
              </a:ext>
            </a:extLst>
          </p:cNvPr>
          <p:cNvSpPr/>
          <p:nvPr/>
        </p:nvSpPr>
        <p:spPr>
          <a:xfrm>
            <a:off x="7572333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42" name="Rectangle 141">
            <a:extLst>
              <a:ext uri="{FF2B5EF4-FFF2-40B4-BE49-F238E27FC236}">
                <a16:creationId xmlns="" xmlns:a16="http://schemas.microsoft.com/office/drawing/2014/main" id="{AE8CF15C-1C2E-4D5C-BF6D-23BDF137B32E}"/>
              </a:ext>
            </a:extLst>
          </p:cNvPr>
          <p:cNvSpPr/>
          <p:nvPr/>
        </p:nvSpPr>
        <p:spPr>
          <a:xfrm>
            <a:off x="7758945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3" name="Rectangle 142">
            <a:extLst>
              <a:ext uri="{FF2B5EF4-FFF2-40B4-BE49-F238E27FC236}">
                <a16:creationId xmlns="" xmlns:a16="http://schemas.microsoft.com/office/drawing/2014/main" id="{5B0AF488-4507-4E73-91B1-64DEA0FF311D}"/>
              </a:ext>
            </a:extLst>
          </p:cNvPr>
          <p:cNvSpPr/>
          <p:nvPr/>
        </p:nvSpPr>
        <p:spPr>
          <a:xfrm>
            <a:off x="7945557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4" name="Rectangle 143">
            <a:extLst>
              <a:ext uri="{FF2B5EF4-FFF2-40B4-BE49-F238E27FC236}">
                <a16:creationId xmlns="" xmlns:a16="http://schemas.microsoft.com/office/drawing/2014/main" id="{76DC6A34-5F4A-4323-BA2B-E04BFE54E400}"/>
              </a:ext>
            </a:extLst>
          </p:cNvPr>
          <p:cNvSpPr/>
          <p:nvPr/>
        </p:nvSpPr>
        <p:spPr>
          <a:xfrm>
            <a:off x="8132169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5" name="Rectangle 144">
            <a:extLst>
              <a:ext uri="{FF2B5EF4-FFF2-40B4-BE49-F238E27FC236}">
                <a16:creationId xmlns="" xmlns:a16="http://schemas.microsoft.com/office/drawing/2014/main" id="{F4E238DE-E527-4BB6-AC66-79ACE03615A2}"/>
              </a:ext>
            </a:extLst>
          </p:cNvPr>
          <p:cNvSpPr/>
          <p:nvPr/>
        </p:nvSpPr>
        <p:spPr>
          <a:xfrm>
            <a:off x="8318781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C4407325-3895-4307-AC4D-C2C55328BA2D}"/>
              </a:ext>
            </a:extLst>
          </p:cNvPr>
          <p:cNvSpPr txBox="1"/>
          <p:nvPr/>
        </p:nvSpPr>
        <p:spPr>
          <a:xfrm>
            <a:off x="127168" y="469524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D32_FLOAT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554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1BC8CC8-F90F-4E92-9B9F-F09BF61E7606}"/>
              </a:ext>
            </a:extLst>
          </p:cNvPr>
          <p:cNvSpPr/>
          <p:nvPr/>
        </p:nvSpPr>
        <p:spPr>
          <a:xfrm>
            <a:off x="1968759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97B656A-9C50-4966-9ABA-C91B2F3454F6}"/>
              </a:ext>
            </a:extLst>
          </p:cNvPr>
          <p:cNvSpPr/>
          <p:nvPr/>
        </p:nvSpPr>
        <p:spPr>
          <a:xfrm>
            <a:off x="2155371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5610CFC-2B81-4B18-83CB-E7CAF2398EF1}"/>
              </a:ext>
            </a:extLst>
          </p:cNvPr>
          <p:cNvSpPr/>
          <p:nvPr/>
        </p:nvSpPr>
        <p:spPr>
          <a:xfrm>
            <a:off x="2341983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46A9244-C537-43DE-8B75-0A9AD560C2B8}"/>
              </a:ext>
            </a:extLst>
          </p:cNvPr>
          <p:cNvSpPr/>
          <p:nvPr/>
        </p:nvSpPr>
        <p:spPr>
          <a:xfrm>
            <a:off x="2528595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6B2FDFE-D8FB-443F-B2DA-2E869C10FF6A}"/>
              </a:ext>
            </a:extLst>
          </p:cNvPr>
          <p:cNvSpPr/>
          <p:nvPr/>
        </p:nvSpPr>
        <p:spPr>
          <a:xfrm>
            <a:off x="2715207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2D39DDC-1CF6-4F7E-82FD-28612D5A720D}"/>
              </a:ext>
            </a:extLst>
          </p:cNvPr>
          <p:cNvSpPr/>
          <p:nvPr/>
        </p:nvSpPr>
        <p:spPr>
          <a:xfrm>
            <a:off x="2901819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B726979-B790-42AF-9E46-6D0910968155}"/>
              </a:ext>
            </a:extLst>
          </p:cNvPr>
          <p:cNvSpPr/>
          <p:nvPr/>
        </p:nvSpPr>
        <p:spPr>
          <a:xfrm>
            <a:off x="3088431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159D8E4-339E-484C-AEFC-31BB0FB6279B}"/>
              </a:ext>
            </a:extLst>
          </p:cNvPr>
          <p:cNvSpPr/>
          <p:nvPr/>
        </p:nvSpPr>
        <p:spPr>
          <a:xfrm>
            <a:off x="3275043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DBDE786-9D88-4657-8020-CA2B45BC20D1}"/>
              </a:ext>
            </a:extLst>
          </p:cNvPr>
          <p:cNvSpPr/>
          <p:nvPr/>
        </p:nvSpPr>
        <p:spPr>
          <a:xfrm>
            <a:off x="3648267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F51980B-50E6-480C-BEC1-6A5BDF2BFFBD}"/>
              </a:ext>
            </a:extLst>
          </p:cNvPr>
          <p:cNvSpPr/>
          <p:nvPr/>
        </p:nvSpPr>
        <p:spPr>
          <a:xfrm>
            <a:off x="3834879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5B531A4-535F-41AB-8735-02A8695F0CBC}"/>
              </a:ext>
            </a:extLst>
          </p:cNvPr>
          <p:cNvSpPr/>
          <p:nvPr/>
        </p:nvSpPr>
        <p:spPr>
          <a:xfrm>
            <a:off x="4021491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D0A204B-EBED-4B47-9BE6-D32989A07F98}"/>
              </a:ext>
            </a:extLst>
          </p:cNvPr>
          <p:cNvSpPr/>
          <p:nvPr/>
        </p:nvSpPr>
        <p:spPr>
          <a:xfrm>
            <a:off x="4208103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5FE9470-9FEF-40CC-A51A-4B82E0613EC9}"/>
              </a:ext>
            </a:extLst>
          </p:cNvPr>
          <p:cNvSpPr/>
          <p:nvPr/>
        </p:nvSpPr>
        <p:spPr>
          <a:xfrm>
            <a:off x="4394715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DD328B03-FA2F-45BA-812C-5F5121FD7AA4}"/>
              </a:ext>
            </a:extLst>
          </p:cNvPr>
          <p:cNvSpPr/>
          <p:nvPr/>
        </p:nvSpPr>
        <p:spPr>
          <a:xfrm>
            <a:off x="4581327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2DAD4EF-32BF-4FA9-925C-78E44D41A2A7}"/>
              </a:ext>
            </a:extLst>
          </p:cNvPr>
          <p:cNvSpPr/>
          <p:nvPr/>
        </p:nvSpPr>
        <p:spPr>
          <a:xfrm>
            <a:off x="4767939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15F53A6-5541-4C9E-955B-3D5CD0E89301}"/>
              </a:ext>
            </a:extLst>
          </p:cNvPr>
          <p:cNvSpPr/>
          <p:nvPr/>
        </p:nvSpPr>
        <p:spPr>
          <a:xfrm>
            <a:off x="4954551" y="1390262"/>
            <a:ext cx="18661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DF5D4A6-5711-42D7-8601-0E5597B426EC}"/>
              </a:ext>
            </a:extLst>
          </p:cNvPr>
          <p:cNvSpPr/>
          <p:nvPr/>
        </p:nvSpPr>
        <p:spPr>
          <a:xfrm>
            <a:off x="5327775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26A34FE-C49B-4023-8358-C04DBF769700}"/>
              </a:ext>
            </a:extLst>
          </p:cNvPr>
          <p:cNvSpPr/>
          <p:nvPr/>
        </p:nvSpPr>
        <p:spPr>
          <a:xfrm>
            <a:off x="5514387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B270512D-D5A9-467C-9E66-EA8372B589A9}"/>
              </a:ext>
            </a:extLst>
          </p:cNvPr>
          <p:cNvSpPr/>
          <p:nvPr/>
        </p:nvSpPr>
        <p:spPr>
          <a:xfrm>
            <a:off x="5700999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9CB82BAE-97B6-48B7-8F81-D03DF4079131}"/>
              </a:ext>
            </a:extLst>
          </p:cNvPr>
          <p:cNvSpPr/>
          <p:nvPr/>
        </p:nvSpPr>
        <p:spPr>
          <a:xfrm>
            <a:off x="5887611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434FA3A6-0B5D-4075-90F7-BC6057049579}"/>
              </a:ext>
            </a:extLst>
          </p:cNvPr>
          <p:cNvSpPr/>
          <p:nvPr/>
        </p:nvSpPr>
        <p:spPr>
          <a:xfrm>
            <a:off x="6074223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316737C3-DD9C-454D-87D6-EB3F89F040B2}"/>
              </a:ext>
            </a:extLst>
          </p:cNvPr>
          <p:cNvSpPr/>
          <p:nvPr/>
        </p:nvSpPr>
        <p:spPr>
          <a:xfrm>
            <a:off x="6260835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4F87D40F-3900-4FDA-9840-88A1D3C7DF87}"/>
              </a:ext>
            </a:extLst>
          </p:cNvPr>
          <p:cNvSpPr/>
          <p:nvPr/>
        </p:nvSpPr>
        <p:spPr>
          <a:xfrm>
            <a:off x="6447447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99CC6FD-16A4-4994-BE15-35DCDD907281}"/>
              </a:ext>
            </a:extLst>
          </p:cNvPr>
          <p:cNvSpPr/>
          <p:nvPr/>
        </p:nvSpPr>
        <p:spPr>
          <a:xfrm>
            <a:off x="6634059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B9DDC0B5-417F-4971-BB05-A701799476A4}"/>
              </a:ext>
            </a:extLst>
          </p:cNvPr>
          <p:cNvSpPr/>
          <p:nvPr/>
        </p:nvSpPr>
        <p:spPr>
          <a:xfrm>
            <a:off x="7007283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61DADC5A-7B15-4280-9BC5-5DDB4DC95A08}"/>
              </a:ext>
            </a:extLst>
          </p:cNvPr>
          <p:cNvSpPr/>
          <p:nvPr/>
        </p:nvSpPr>
        <p:spPr>
          <a:xfrm>
            <a:off x="7193895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1F09BD0F-D91B-445E-B5A6-99FC85AC5CFB}"/>
              </a:ext>
            </a:extLst>
          </p:cNvPr>
          <p:cNvSpPr/>
          <p:nvPr/>
        </p:nvSpPr>
        <p:spPr>
          <a:xfrm>
            <a:off x="7380507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2615233C-922D-4B5B-8423-9185CD9535D1}"/>
              </a:ext>
            </a:extLst>
          </p:cNvPr>
          <p:cNvSpPr/>
          <p:nvPr/>
        </p:nvSpPr>
        <p:spPr>
          <a:xfrm>
            <a:off x="7567119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AE8CF15C-1C2E-4D5C-BF6D-23BDF137B32E}"/>
              </a:ext>
            </a:extLst>
          </p:cNvPr>
          <p:cNvSpPr/>
          <p:nvPr/>
        </p:nvSpPr>
        <p:spPr>
          <a:xfrm>
            <a:off x="7753731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5B0AF488-4507-4E73-91B1-64DEA0FF311D}"/>
              </a:ext>
            </a:extLst>
          </p:cNvPr>
          <p:cNvSpPr/>
          <p:nvPr/>
        </p:nvSpPr>
        <p:spPr>
          <a:xfrm>
            <a:off x="7940343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6DC6A34-5F4A-4323-BA2B-E04BFE54E400}"/>
              </a:ext>
            </a:extLst>
          </p:cNvPr>
          <p:cNvSpPr/>
          <p:nvPr/>
        </p:nvSpPr>
        <p:spPr>
          <a:xfrm>
            <a:off x="8126955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F4E238DE-E527-4BB6-AC66-79ACE03615A2}"/>
              </a:ext>
            </a:extLst>
          </p:cNvPr>
          <p:cNvSpPr/>
          <p:nvPr/>
        </p:nvSpPr>
        <p:spPr>
          <a:xfrm>
            <a:off x="8313567" y="1390262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1DA67DF5-F8C3-42B1-A1D6-4F4D68577DE7}"/>
              </a:ext>
            </a:extLst>
          </p:cNvPr>
          <p:cNvSpPr/>
          <p:nvPr/>
        </p:nvSpPr>
        <p:spPr>
          <a:xfrm>
            <a:off x="1968759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E40D0739-6EAF-497F-A34E-A1663F933663}"/>
              </a:ext>
            </a:extLst>
          </p:cNvPr>
          <p:cNvSpPr/>
          <p:nvPr/>
        </p:nvSpPr>
        <p:spPr>
          <a:xfrm>
            <a:off x="2155371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C5DED1E2-8083-4AC9-BF22-BA896965AE5B}"/>
              </a:ext>
            </a:extLst>
          </p:cNvPr>
          <p:cNvSpPr/>
          <p:nvPr/>
        </p:nvSpPr>
        <p:spPr>
          <a:xfrm>
            <a:off x="2341983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04B0B2E1-E430-42D5-95E1-BB41CB2A980C}"/>
              </a:ext>
            </a:extLst>
          </p:cNvPr>
          <p:cNvSpPr/>
          <p:nvPr/>
        </p:nvSpPr>
        <p:spPr>
          <a:xfrm>
            <a:off x="2528595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25C0BDDF-1CA4-438C-B343-7F39AA3AE3B1}"/>
              </a:ext>
            </a:extLst>
          </p:cNvPr>
          <p:cNvSpPr/>
          <p:nvPr/>
        </p:nvSpPr>
        <p:spPr>
          <a:xfrm>
            <a:off x="2715207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8CF17FEE-A033-44CC-AC33-F1225974C5CF}"/>
              </a:ext>
            </a:extLst>
          </p:cNvPr>
          <p:cNvSpPr/>
          <p:nvPr/>
        </p:nvSpPr>
        <p:spPr>
          <a:xfrm>
            <a:off x="2901819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8D473F03-751A-4E95-AD2A-7E19B7000247}"/>
              </a:ext>
            </a:extLst>
          </p:cNvPr>
          <p:cNvSpPr/>
          <p:nvPr/>
        </p:nvSpPr>
        <p:spPr>
          <a:xfrm>
            <a:off x="3088431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E3EDAFF8-A550-481E-B2CD-2002E62C4614}"/>
              </a:ext>
            </a:extLst>
          </p:cNvPr>
          <p:cNvSpPr/>
          <p:nvPr/>
        </p:nvSpPr>
        <p:spPr>
          <a:xfrm>
            <a:off x="3275043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4ABF64D7-E076-4879-8D28-D974C267263E}"/>
              </a:ext>
            </a:extLst>
          </p:cNvPr>
          <p:cNvSpPr/>
          <p:nvPr/>
        </p:nvSpPr>
        <p:spPr>
          <a:xfrm>
            <a:off x="3648267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C14BCD80-6762-44F3-9F96-F9F379A8133E}"/>
              </a:ext>
            </a:extLst>
          </p:cNvPr>
          <p:cNvSpPr/>
          <p:nvPr/>
        </p:nvSpPr>
        <p:spPr>
          <a:xfrm>
            <a:off x="3834879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E233E14E-0253-4A4A-825B-1F602B5DA322}"/>
              </a:ext>
            </a:extLst>
          </p:cNvPr>
          <p:cNvSpPr/>
          <p:nvPr/>
        </p:nvSpPr>
        <p:spPr>
          <a:xfrm>
            <a:off x="4021491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26A1E5B5-9272-441C-8251-4F8E247900B7}"/>
              </a:ext>
            </a:extLst>
          </p:cNvPr>
          <p:cNvSpPr/>
          <p:nvPr/>
        </p:nvSpPr>
        <p:spPr>
          <a:xfrm>
            <a:off x="4208103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DFCE06D8-9A74-4DC0-A389-399E7449CFF4}"/>
              </a:ext>
            </a:extLst>
          </p:cNvPr>
          <p:cNvSpPr/>
          <p:nvPr/>
        </p:nvSpPr>
        <p:spPr>
          <a:xfrm>
            <a:off x="4394715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6DB8E633-6AE5-4B21-BDBA-AB15C67D36AC}"/>
              </a:ext>
            </a:extLst>
          </p:cNvPr>
          <p:cNvSpPr/>
          <p:nvPr/>
        </p:nvSpPr>
        <p:spPr>
          <a:xfrm>
            <a:off x="4581327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5365DBDE-5731-49AA-9021-4AD7CDAC218B}"/>
              </a:ext>
            </a:extLst>
          </p:cNvPr>
          <p:cNvSpPr/>
          <p:nvPr/>
        </p:nvSpPr>
        <p:spPr>
          <a:xfrm>
            <a:off x="4767939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717F38FB-55BF-418C-9FE4-964A52BF1E35}"/>
              </a:ext>
            </a:extLst>
          </p:cNvPr>
          <p:cNvSpPr/>
          <p:nvPr/>
        </p:nvSpPr>
        <p:spPr>
          <a:xfrm>
            <a:off x="4954551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A8ABF9F8-8FAE-477B-ADEC-4AED977FAE12}"/>
              </a:ext>
            </a:extLst>
          </p:cNvPr>
          <p:cNvSpPr/>
          <p:nvPr/>
        </p:nvSpPr>
        <p:spPr>
          <a:xfrm>
            <a:off x="5327775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97FA3969-28CE-4808-98EB-3594261C3A3C}"/>
              </a:ext>
            </a:extLst>
          </p:cNvPr>
          <p:cNvSpPr/>
          <p:nvPr/>
        </p:nvSpPr>
        <p:spPr>
          <a:xfrm>
            <a:off x="5514387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95FFC2CE-42AC-4B2B-95C8-AC5EE78784D8}"/>
              </a:ext>
            </a:extLst>
          </p:cNvPr>
          <p:cNvSpPr/>
          <p:nvPr/>
        </p:nvSpPr>
        <p:spPr>
          <a:xfrm>
            <a:off x="5700999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B4DB4F94-9C1F-4289-98DD-AA971689644E}"/>
              </a:ext>
            </a:extLst>
          </p:cNvPr>
          <p:cNvSpPr/>
          <p:nvPr/>
        </p:nvSpPr>
        <p:spPr>
          <a:xfrm>
            <a:off x="5887611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BACCC75F-C8DD-421B-AD59-1F2EEB0CC9D5}"/>
              </a:ext>
            </a:extLst>
          </p:cNvPr>
          <p:cNvSpPr/>
          <p:nvPr/>
        </p:nvSpPr>
        <p:spPr>
          <a:xfrm>
            <a:off x="6074223" y="2522376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6C53C685-49F6-40C5-BCA4-C492DF15BBBF}"/>
              </a:ext>
            </a:extLst>
          </p:cNvPr>
          <p:cNvSpPr/>
          <p:nvPr/>
        </p:nvSpPr>
        <p:spPr>
          <a:xfrm>
            <a:off x="6260835" y="2522376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B20B385E-2667-443C-AE98-F720C0752543}"/>
              </a:ext>
            </a:extLst>
          </p:cNvPr>
          <p:cNvSpPr/>
          <p:nvPr/>
        </p:nvSpPr>
        <p:spPr>
          <a:xfrm>
            <a:off x="6447447" y="2522376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93315CA3-149F-4153-AAAA-87F09CAB9471}"/>
              </a:ext>
            </a:extLst>
          </p:cNvPr>
          <p:cNvSpPr/>
          <p:nvPr/>
        </p:nvSpPr>
        <p:spPr>
          <a:xfrm>
            <a:off x="6634059" y="2522376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B5ED1015-AEBF-4813-878C-C51EEF74F8F9}"/>
              </a:ext>
            </a:extLst>
          </p:cNvPr>
          <p:cNvSpPr/>
          <p:nvPr/>
        </p:nvSpPr>
        <p:spPr>
          <a:xfrm>
            <a:off x="7007283" y="2522376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33A4049D-A086-4B6F-B9DE-4875DA7A8AAC}"/>
              </a:ext>
            </a:extLst>
          </p:cNvPr>
          <p:cNvSpPr/>
          <p:nvPr/>
        </p:nvSpPr>
        <p:spPr>
          <a:xfrm>
            <a:off x="7193895" y="2522376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67DEC2DE-F218-4086-9228-92B0CBB7FB0E}"/>
              </a:ext>
            </a:extLst>
          </p:cNvPr>
          <p:cNvSpPr/>
          <p:nvPr/>
        </p:nvSpPr>
        <p:spPr>
          <a:xfrm>
            <a:off x="7380507" y="2522376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BC4F0925-41EB-4431-A99E-1E6265B13C7B}"/>
              </a:ext>
            </a:extLst>
          </p:cNvPr>
          <p:cNvSpPr/>
          <p:nvPr/>
        </p:nvSpPr>
        <p:spPr>
          <a:xfrm>
            <a:off x="7567119" y="2522376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334203AE-E100-4A90-A721-5143E17B9235}"/>
              </a:ext>
            </a:extLst>
          </p:cNvPr>
          <p:cNvSpPr/>
          <p:nvPr/>
        </p:nvSpPr>
        <p:spPr>
          <a:xfrm>
            <a:off x="7753731" y="2522376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5AA9FD16-7C65-46A0-94A6-B3F731CE77E5}"/>
              </a:ext>
            </a:extLst>
          </p:cNvPr>
          <p:cNvSpPr/>
          <p:nvPr/>
        </p:nvSpPr>
        <p:spPr>
          <a:xfrm>
            <a:off x="7940343" y="2522376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3A6F6EA0-A387-4197-B088-6456691917FD}"/>
              </a:ext>
            </a:extLst>
          </p:cNvPr>
          <p:cNvSpPr/>
          <p:nvPr/>
        </p:nvSpPr>
        <p:spPr>
          <a:xfrm>
            <a:off x="8126955" y="2522376"/>
            <a:ext cx="186612" cy="186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FF732828-5046-45CB-A03D-D90F8C99FB59}"/>
              </a:ext>
            </a:extLst>
          </p:cNvPr>
          <p:cNvSpPr/>
          <p:nvPr/>
        </p:nvSpPr>
        <p:spPr>
          <a:xfrm>
            <a:off x="8313567" y="2522376"/>
            <a:ext cx="186612" cy="186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E22A86DB-2ACB-49B0-B1BC-D025E095CDCF}"/>
              </a:ext>
            </a:extLst>
          </p:cNvPr>
          <p:cNvSpPr/>
          <p:nvPr/>
        </p:nvSpPr>
        <p:spPr>
          <a:xfrm>
            <a:off x="1968759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2528244D-5059-490D-93B5-6311538745C2}"/>
              </a:ext>
            </a:extLst>
          </p:cNvPr>
          <p:cNvSpPr/>
          <p:nvPr/>
        </p:nvSpPr>
        <p:spPr>
          <a:xfrm>
            <a:off x="2155371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D4682D4F-0321-426C-972B-DC439AB02088}"/>
              </a:ext>
            </a:extLst>
          </p:cNvPr>
          <p:cNvSpPr/>
          <p:nvPr/>
        </p:nvSpPr>
        <p:spPr>
          <a:xfrm>
            <a:off x="2341983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5E0219F3-6E9E-48A0-B6DC-C36969B589FC}"/>
              </a:ext>
            </a:extLst>
          </p:cNvPr>
          <p:cNvSpPr/>
          <p:nvPr/>
        </p:nvSpPr>
        <p:spPr>
          <a:xfrm>
            <a:off x="2528595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677E1921-04C3-48F9-9DEF-C9D8055E54FA}"/>
              </a:ext>
            </a:extLst>
          </p:cNvPr>
          <p:cNvSpPr/>
          <p:nvPr/>
        </p:nvSpPr>
        <p:spPr>
          <a:xfrm>
            <a:off x="2715207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C8B6A1BC-FA08-4FC8-9A8F-2A6E1C85D859}"/>
              </a:ext>
            </a:extLst>
          </p:cNvPr>
          <p:cNvSpPr/>
          <p:nvPr/>
        </p:nvSpPr>
        <p:spPr>
          <a:xfrm>
            <a:off x="2901819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E009E059-407F-4418-80F3-3DD5EE599F98}"/>
              </a:ext>
            </a:extLst>
          </p:cNvPr>
          <p:cNvSpPr/>
          <p:nvPr/>
        </p:nvSpPr>
        <p:spPr>
          <a:xfrm>
            <a:off x="3088431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DAC6E47E-A921-45E3-9EA2-1AF8DDE79C31}"/>
              </a:ext>
            </a:extLst>
          </p:cNvPr>
          <p:cNvSpPr/>
          <p:nvPr/>
        </p:nvSpPr>
        <p:spPr>
          <a:xfrm>
            <a:off x="3275043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9EC98F0E-ADE9-4CA8-BF72-C96520B1D890}"/>
              </a:ext>
            </a:extLst>
          </p:cNvPr>
          <p:cNvSpPr/>
          <p:nvPr/>
        </p:nvSpPr>
        <p:spPr>
          <a:xfrm>
            <a:off x="3648267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9B960864-3069-4F68-996D-925B814FE367}"/>
              </a:ext>
            </a:extLst>
          </p:cNvPr>
          <p:cNvSpPr/>
          <p:nvPr/>
        </p:nvSpPr>
        <p:spPr>
          <a:xfrm>
            <a:off x="3834879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F8546D15-E848-4481-92E4-455E33AE3300}"/>
              </a:ext>
            </a:extLst>
          </p:cNvPr>
          <p:cNvSpPr/>
          <p:nvPr/>
        </p:nvSpPr>
        <p:spPr>
          <a:xfrm>
            <a:off x="4021491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D7B4243E-C857-4407-AFBB-3EA020D1753C}"/>
              </a:ext>
            </a:extLst>
          </p:cNvPr>
          <p:cNvSpPr/>
          <p:nvPr/>
        </p:nvSpPr>
        <p:spPr>
          <a:xfrm>
            <a:off x="4208103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FD6AACD6-9785-4B86-876A-23AEC4DCC49D}"/>
              </a:ext>
            </a:extLst>
          </p:cNvPr>
          <p:cNvSpPr/>
          <p:nvPr/>
        </p:nvSpPr>
        <p:spPr>
          <a:xfrm>
            <a:off x="4394715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E7A5082A-1B99-4B2B-A068-10F6BFAA1E10}"/>
              </a:ext>
            </a:extLst>
          </p:cNvPr>
          <p:cNvSpPr/>
          <p:nvPr/>
        </p:nvSpPr>
        <p:spPr>
          <a:xfrm>
            <a:off x="4581327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C83E2A85-3D83-4100-860C-F813C22C291A}"/>
              </a:ext>
            </a:extLst>
          </p:cNvPr>
          <p:cNvSpPr/>
          <p:nvPr/>
        </p:nvSpPr>
        <p:spPr>
          <a:xfrm>
            <a:off x="4767939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73BDEDB0-409A-4DFC-9F3E-4209138546F6}"/>
              </a:ext>
            </a:extLst>
          </p:cNvPr>
          <p:cNvSpPr/>
          <p:nvPr/>
        </p:nvSpPr>
        <p:spPr>
          <a:xfrm>
            <a:off x="4954551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67AF5B20-C69A-48A2-BF3A-2BE9E9CC08D9}"/>
              </a:ext>
            </a:extLst>
          </p:cNvPr>
          <p:cNvSpPr/>
          <p:nvPr/>
        </p:nvSpPr>
        <p:spPr>
          <a:xfrm>
            <a:off x="5327775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1F24C101-46CA-4E02-9EA8-8EA3FE587F51}"/>
              </a:ext>
            </a:extLst>
          </p:cNvPr>
          <p:cNvSpPr/>
          <p:nvPr/>
        </p:nvSpPr>
        <p:spPr>
          <a:xfrm>
            <a:off x="5514387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B7983139-CD8E-4EB6-9B71-5F94307362FC}"/>
              </a:ext>
            </a:extLst>
          </p:cNvPr>
          <p:cNvSpPr/>
          <p:nvPr/>
        </p:nvSpPr>
        <p:spPr>
          <a:xfrm>
            <a:off x="5700999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B13C2020-8E69-4CF4-9898-E649A906FD6B}"/>
              </a:ext>
            </a:extLst>
          </p:cNvPr>
          <p:cNvSpPr/>
          <p:nvPr/>
        </p:nvSpPr>
        <p:spPr>
          <a:xfrm>
            <a:off x="5887611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7BE2DB93-7366-4F6D-B0B7-AD7ECC1EC89D}"/>
              </a:ext>
            </a:extLst>
          </p:cNvPr>
          <p:cNvSpPr/>
          <p:nvPr/>
        </p:nvSpPr>
        <p:spPr>
          <a:xfrm>
            <a:off x="6074223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081B2247-FA26-43FA-B173-515EF8CDB285}"/>
              </a:ext>
            </a:extLst>
          </p:cNvPr>
          <p:cNvSpPr/>
          <p:nvPr/>
        </p:nvSpPr>
        <p:spPr>
          <a:xfrm>
            <a:off x="6260835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9B488738-0924-411C-AFC9-FB9B6A2546DB}"/>
              </a:ext>
            </a:extLst>
          </p:cNvPr>
          <p:cNvSpPr/>
          <p:nvPr/>
        </p:nvSpPr>
        <p:spPr>
          <a:xfrm>
            <a:off x="6447447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FCC0F996-5DA4-47DD-9E6D-D297EF5A05BE}"/>
              </a:ext>
            </a:extLst>
          </p:cNvPr>
          <p:cNvSpPr/>
          <p:nvPr/>
        </p:nvSpPr>
        <p:spPr>
          <a:xfrm>
            <a:off x="6634059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92" name="Rectangle 91">
            <a:extLst>
              <a:ext uri="{FF2B5EF4-FFF2-40B4-BE49-F238E27FC236}">
                <a16:creationId xmlns="" xmlns:a16="http://schemas.microsoft.com/office/drawing/2014/main" id="{05E5BEB0-9A5E-4330-8C0C-276B74B8303E}"/>
              </a:ext>
            </a:extLst>
          </p:cNvPr>
          <p:cNvSpPr/>
          <p:nvPr/>
        </p:nvSpPr>
        <p:spPr>
          <a:xfrm>
            <a:off x="7007283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0BABEEE9-BAA1-4A54-9183-4AA209CD3476}"/>
              </a:ext>
            </a:extLst>
          </p:cNvPr>
          <p:cNvSpPr/>
          <p:nvPr/>
        </p:nvSpPr>
        <p:spPr>
          <a:xfrm>
            <a:off x="7193895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91A85E53-3D17-4DB7-976E-E9F6263F35FE}"/>
              </a:ext>
            </a:extLst>
          </p:cNvPr>
          <p:cNvSpPr/>
          <p:nvPr/>
        </p:nvSpPr>
        <p:spPr>
          <a:xfrm>
            <a:off x="7380507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5" name="Rectangle 94">
            <a:extLst>
              <a:ext uri="{FF2B5EF4-FFF2-40B4-BE49-F238E27FC236}">
                <a16:creationId xmlns="" xmlns:a16="http://schemas.microsoft.com/office/drawing/2014/main" id="{417D0659-9B6F-4C10-A6FD-1AF384DD5515}"/>
              </a:ext>
            </a:extLst>
          </p:cNvPr>
          <p:cNvSpPr/>
          <p:nvPr/>
        </p:nvSpPr>
        <p:spPr>
          <a:xfrm>
            <a:off x="7567119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96" name="Rectangle 95">
            <a:extLst>
              <a:ext uri="{FF2B5EF4-FFF2-40B4-BE49-F238E27FC236}">
                <a16:creationId xmlns="" xmlns:a16="http://schemas.microsoft.com/office/drawing/2014/main" id="{93518EC6-CA4B-4B72-B673-122F07F19327}"/>
              </a:ext>
            </a:extLst>
          </p:cNvPr>
          <p:cNvSpPr/>
          <p:nvPr/>
        </p:nvSpPr>
        <p:spPr>
          <a:xfrm>
            <a:off x="7753731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7" name="Rectangle 96">
            <a:extLst>
              <a:ext uri="{FF2B5EF4-FFF2-40B4-BE49-F238E27FC236}">
                <a16:creationId xmlns="" xmlns:a16="http://schemas.microsoft.com/office/drawing/2014/main" id="{F062B3CC-60D8-487E-AA95-7DB12DE415A7}"/>
              </a:ext>
            </a:extLst>
          </p:cNvPr>
          <p:cNvSpPr/>
          <p:nvPr/>
        </p:nvSpPr>
        <p:spPr>
          <a:xfrm>
            <a:off x="7940343" y="3654490"/>
            <a:ext cx="186612" cy="186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8" name="Rectangle 97">
            <a:extLst>
              <a:ext uri="{FF2B5EF4-FFF2-40B4-BE49-F238E27FC236}">
                <a16:creationId xmlns="" xmlns:a16="http://schemas.microsoft.com/office/drawing/2014/main" id="{4E2A4A64-ACE5-4E57-BCDB-C8CA4EEABE75}"/>
              </a:ext>
            </a:extLst>
          </p:cNvPr>
          <p:cNvSpPr/>
          <p:nvPr/>
        </p:nvSpPr>
        <p:spPr>
          <a:xfrm>
            <a:off x="8126955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0332FDA8-89B5-4077-A55E-C15673085022}"/>
              </a:ext>
            </a:extLst>
          </p:cNvPr>
          <p:cNvSpPr/>
          <p:nvPr/>
        </p:nvSpPr>
        <p:spPr>
          <a:xfrm>
            <a:off x="8313567" y="3654490"/>
            <a:ext cx="186612" cy="1866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8862EC72-2431-48DC-A885-2ED281ADBBB1}"/>
              </a:ext>
            </a:extLst>
          </p:cNvPr>
          <p:cNvSpPr txBox="1"/>
          <p:nvPr/>
        </p:nvSpPr>
        <p:spPr>
          <a:xfrm>
            <a:off x="2901819" y="101549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NORMAL 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3F8BD158-80F5-4763-89B1-8122033C47DC}"/>
              </a:ext>
            </a:extLst>
          </p:cNvPr>
          <p:cNvSpPr txBox="1"/>
          <p:nvPr/>
        </p:nvSpPr>
        <p:spPr>
          <a:xfrm>
            <a:off x="6199883" y="1009783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NORMAL B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31C29807-DAE4-4A23-88A7-B0D634BC70EB}"/>
              </a:ext>
            </a:extLst>
          </p:cNvPr>
          <p:cNvSpPr txBox="1"/>
          <p:nvPr/>
        </p:nvSpPr>
        <p:spPr>
          <a:xfrm>
            <a:off x="2248677" y="2153044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UV u (10 bits)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2A95973E-28BC-42C4-A302-77DB2E8CBE80}"/>
              </a:ext>
            </a:extLst>
          </p:cNvPr>
          <p:cNvSpPr txBox="1"/>
          <p:nvPr/>
        </p:nvSpPr>
        <p:spPr>
          <a:xfrm>
            <a:off x="4326345" y="2153044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UV v (10 bits)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02EF950C-C73F-4DA8-BF3A-6E040C335E60}"/>
              </a:ext>
            </a:extLst>
          </p:cNvPr>
          <p:cNvSpPr txBox="1"/>
          <p:nvPr/>
        </p:nvSpPr>
        <p:spPr>
          <a:xfrm>
            <a:off x="6096000" y="2161406"/>
            <a:ext cx="199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MOTION X (10 bits)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900D2DC8-A2C3-4646-9B5D-88A7E45144A0}"/>
              </a:ext>
            </a:extLst>
          </p:cNvPr>
          <p:cNvSpPr txBox="1"/>
          <p:nvPr/>
        </p:nvSpPr>
        <p:spPr>
          <a:xfrm>
            <a:off x="6136255" y="3285158"/>
            <a:ext cx="198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MOTION Y (10 bits)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="" xmlns:a16="http://schemas.microsoft.com/office/drawing/2014/main" id="{30CCB93C-121B-4712-9021-556B24F1B8F6}"/>
              </a:ext>
            </a:extLst>
          </p:cNvPr>
          <p:cNvSpPr txBox="1"/>
          <p:nvPr/>
        </p:nvSpPr>
        <p:spPr>
          <a:xfrm>
            <a:off x="3446905" y="3290596"/>
            <a:ext cx="19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OBJECT ID (22 bits)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B1D4B54-F353-48CC-8040-C5CB2A429238}"/>
              </a:ext>
            </a:extLst>
          </p:cNvPr>
          <p:cNvSpPr txBox="1"/>
          <p:nvPr/>
        </p:nvSpPr>
        <p:spPr>
          <a:xfrm>
            <a:off x="4865615" y="44461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96 bit GBUffer</a:t>
            </a:r>
            <a:endParaRPr lang="fi-FI" dirty="0"/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D689D7C-F4F9-4F72-B745-8557B42CF948}"/>
              </a:ext>
            </a:extLst>
          </p:cNvPr>
          <p:cNvSpPr txBox="1"/>
          <p:nvPr/>
        </p:nvSpPr>
        <p:spPr>
          <a:xfrm>
            <a:off x="46805" y="2431016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R10G10B10A2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C4407325-3895-4307-AC4D-C2C55328BA2D}"/>
              </a:ext>
            </a:extLst>
          </p:cNvPr>
          <p:cNvSpPr txBox="1"/>
          <p:nvPr/>
        </p:nvSpPr>
        <p:spPr>
          <a:xfrm>
            <a:off x="47916" y="3563130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R10G10B10A2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EE00A417-DF8F-42E6-975B-898E02C94951}"/>
              </a:ext>
            </a:extLst>
          </p:cNvPr>
          <p:cNvSpPr txBox="1"/>
          <p:nvPr/>
        </p:nvSpPr>
        <p:spPr>
          <a:xfrm>
            <a:off x="8549862" y="2431016"/>
            <a:ext cx="216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UV remaining (2 bits)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79584F83-6093-4037-B8E9-946EC5D5A40F}"/>
              </a:ext>
            </a:extLst>
          </p:cNvPr>
          <p:cNvSpPr txBox="1"/>
          <p:nvPr/>
        </p:nvSpPr>
        <p:spPr>
          <a:xfrm>
            <a:off x="8552212" y="3563130"/>
            <a:ext cx="2839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OBJECT ID remaining (2 bits)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45CC113C-CFF9-4B95-9620-AF216AD110C6}"/>
              </a:ext>
            </a:extLst>
          </p:cNvPr>
          <p:cNvSpPr txBox="1"/>
          <p:nvPr/>
        </p:nvSpPr>
        <p:spPr>
          <a:xfrm>
            <a:off x="82322" y="1298902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R16G16_FLOAT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="" xmlns:a16="http://schemas.microsoft.com/office/drawing/2014/main" id="{21BC8CC8-F90F-4E92-9B9F-F09BF61E7606}"/>
              </a:ext>
            </a:extLst>
          </p:cNvPr>
          <p:cNvSpPr/>
          <p:nvPr/>
        </p:nvSpPr>
        <p:spPr>
          <a:xfrm>
            <a:off x="1973973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3" name="Rectangle 112">
            <a:extLst>
              <a:ext uri="{FF2B5EF4-FFF2-40B4-BE49-F238E27FC236}">
                <a16:creationId xmlns="" xmlns:a16="http://schemas.microsoft.com/office/drawing/2014/main" id="{C97B656A-9C50-4966-9ABA-C91B2F3454F6}"/>
              </a:ext>
            </a:extLst>
          </p:cNvPr>
          <p:cNvSpPr/>
          <p:nvPr/>
        </p:nvSpPr>
        <p:spPr>
          <a:xfrm>
            <a:off x="2160585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4" name="Rectangle 113">
            <a:extLst>
              <a:ext uri="{FF2B5EF4-FFF2-40B4-BE49-F238E27FC236}">
                <a16:creationId xmlns="" xmlns:a16="http://schemas.microsoft.com/office/drawing/2014/main" id="{F5610CFC-2B81-4B18-83CB-E7CAF2398EF1}"/>
              </a:ext>
            </a:extLst>
          </p:cNvPr>
          <p:cNvSpPr/>
          <p:nvPr/>
        </p:nvSpPr>
        <p:spPr>
          <a:xfrm>
            <a:off x="2347197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5" name="Rectangle 114">
            <a:extLst>
              <a:ext uri="{FF2B5EF4-FFF2-40B4-BE49-F238E27FC236}">
                <a16:creationId xmlns="" xmlns:a16="http://schemas.microsoft.com/office/drawing/2014/main" id="{246A9244-C537-43DE-8B75-0A9AD560C2B8}"/>
              </a:ext>
            </a:extLst>
          </p:cNvPr>
          <p:cNvSpPr/>
          <p:nvPr/>
        </p:nvSpPr>
        <p:spPr>
          <a:xfrm>
            <a:off x="2533809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16" name="Rectangle 115">
            <a:extLst>
              <a:ext uri="{FF2B5EF4-FFF2-40B4-BE49-F238E27FC236}">
                <a16:creationId xmlns="" xmlns:a16="http://schemas.microsoft.com/office/drawing/2014/main" id="{56B2FDFE-D8FB-443F-B2DA-2E869C10FF6A}"/>
              </a:ext>
            </a:extLst>
          </p:cNvPr>
          <p:cNvSpPr/>
          <p:nvPr/>
        </p:nvSpPr>
        <p:spPr>
          <a:xfrm>
            <a:off x="2720421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7" name="Rectangle 116">
            <a:extLst>
              <a:ext uri="{FF2B5EF4-FFF2-40B4-BE49-F238E27FC236}">
                <a16:creationId xmlns="" xmlns:a16="http://schemas.microsoft.com/office/drawing/2014/main" id="{32D39DDC-1CF6-4F7E-82FD-28612D5A720D}"/>
              </a:ext>
            </a:extLst>
          </p:cNvPr>
          <p:cNvSpPr/>
          <p:nvPr/>
        </p:nvSpPr>
        <p:spPr>
          <a:xfrm>
            <a:off x="2907033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8" name="Rectangle 117">
            <a:extLst>
              <a:ext uri="{FF2B5EF4-FFF2-40B4-BE49-F238E27FC236}">
                <a16:creationId xmlns="" xmlns:a16="http://schemas.microsoft.com/office/drawing/2014/main" id="{CB726979-B790-42AF-9E46-6D0910968155}"/>
              </a:ext>
            </a:extLst>
          </p:cNvPr>
          <p:cNvSpPr/>
          <p:nvPr/>
        </p:nvSpPr>
        <p:spPr>
          <a:xfrm>
            <a:off x="3093645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9" name="Rectangle 118">
            <a:extLst>
              <a:ext uri="{FF2B5EF4-FFF2-40B4-BE49-F238E27FC236}">
                <a16:creationId xmlns="" xmlns:a16="http://schemas.microsoft.com/office/drawing/2014/main" id="{8159D8E4-339E-484C-AEFC-31BB0FB6279B}"/>
              </a:ext>
            </a:extLst>
          </p:cNvPr>
          <p:cNvSpPr/>
          <p:nvPr/>
        </p:nvSpPr>
        <p:spPr>
          <a:xfrm>
            <a:off x="3280257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20" name="Rectangle 119">
            <a:extLst>
              <a:ext uri="{FF2B5EF4-FFF2-40B4-BE49-F238E27FC236}">
                <a16:creationId xmlns="" xmlns:a16="http://schemas.microsoft.com/office/drawing/2014/main" id="{EDBDE786-9D88-4657-8020-CA2B45BC20D1}"/>
              </a:ext>
            </a:extLst>
          </p:cNvPr>
          <p:cNvSpPr/>
          <p:nvPr/>
        </p:nvSpPr>
        <p:spPr>
          <a:xfrm>
            <a:off x="3653481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1" name="Rectangle 120">
            <a:extLst>
              <a:ext uri="{FF2B5EF4-FFF2-40B4-BE49-F238E27FC236}">
                <a16:creationId xmlns="" xmlns:a16="http://schemas.microsoft.com/office/drawing/2014/main" id="{4F51980B-50E6-480C-BEC1-6A5BDF2BFFBD}"/>
              </a:ext>
            </a:extLst>
          </p:cNvPr>
          <p:cNvSpPr/>
          <p:nvPr/>
        </p:nvSpPr>
        <p:spPr>
          <a:xfrm>
            <a:off x="3840093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2" name="Rectangle 121">
            <a:extLst>
              <a:ext uri="{FF2B5EF4-FFF2-40B4-BE49-F238E27FC236}">
                <a16:creationId xmlns="" xmlns:a16="http://schemas.microsoft.com/office/drawing/2014/main" id="{35B531A4-535F-41AB-8735-02A8695F0CBC}"/>
              </a:ext>
            </a:extLst>
          </p:cNvPr>
          <p:cNvSpPr/>
          <p:nvPr/>
        </p:nvSpPr>
        <p:spPr>
          <a:xfrm>
            <a:off x="4026705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3" name="Rectangle 122">
            <a:extLst>
              <a:ext uri="{FF2B5EF4-FFF2-40B4-BE49-F238E27FC236}">
                <a16:creationId xmlns="" xmlns:a16="http://schemas.microsoft.com/office/drawing/2014/main" id="{3D0A204B-EBED-4B47-9BE6-D32989A07F98}"/>
              </a:ext>
            </a:extLst>
          </p:cNvPr>
          <p:cNvSpPr/>
          <p:nvPr/>
        </p:nvSpPr>
        <p:spPr>
          <a:xfrm>
            <a:off x="4213317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24" name="Rectangle 123">
            <a:extLst>
              <a:ext uri="{FF2B5EF4-FFF2-40B4-BE49-F238E27FC236}">
                <a16:creationId xmlns="" xmlns:a16="http://schemas.microsoft.com/office/drawing/2014/main" id="{A5FE9470-9FEF-40CC-A51A-4B82E0613EC9}"/>
              </a:ext>
            </a:extLst>
          </p:cNvPr>
          <p:cNvSpPr/>
          <p:nvPr/>
        </p:nvSpPr>
        <p:spPr>
          <a:xfrm>
            <a:off x="4399929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5" name="Rectangle 124">
            <a:extLst>
              <a:ext uri="{FF2B5EF4-FFF2-40B4-BE49-F238E27FC236}">
                <a16:creationId xmlns="" xmlns:a16="http://schemas.microsoft.com/office/drawing/2014/main" id="{DD328B03-FA2F-45BA-812C-5F5121FD7AA4}"/>
              </a:ext>
            </a:extLst>
          </p:cNvPr>
          <p:cNvSpPr/>
          <p:nvPr/>
        </p:nvSpPr>
        <p:spPr>
          <a:xfrm>
            <a:off x="4586541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id="{82DAD4EF-32BF-4FA9-925C-78E44D41A2A7}"/>
              </a:ext>
            </a:extLst>
          </p:cNvPr>
          <p:cNvSpPr/>
          <p:nvPr/>
        </p:nvSpPr>
        <p:spPr>
          <a:xfrm>
            <a:off x="4773153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7" name="Rectangle 126">
            <a:extLst>
              <a:ext uri="{FF2B5EF4-FFF2-40B4-BE49-F238E27FC236}">
                <a16:creationId xmlns="" xmlns:a16="http://schemas.microsoft.com/office/drawing/2014/main" id="{B15F53A6-5541-4C9E-955B-3D5CD0E89301}"/>
              </a:ext>
            </a:extLst>
          </p:cNvPr>
          <p:cNvSpPr/>
          <p:nvPr/>
        </p:nvSpPr>
        <p:spPr>
          <a:xfrm>
            <a:off x="4959765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28" name="Rectangle 127">
            <a:extLst>
              <a:ext uri="{FF2B5EF4-FFF2-40B4-BE49-F238E27FC236}">
                <a16:creationId xmlns="" xmlns:a16="http://schemas.microsoft.com/office/drawing/2014/main" id="{7DF5D4A6-5711-42D7-8601-0E5597B426EC}"/>
              </a:ext>
            </a:extLst>
          </p:cNvPr>
          <p:cNvSpPr/>
          <p:nvPr/>
        </p:nvSpPr>
        <p:spPr>
          <a:xfrm>
            <a:off x="5332989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9" name="Rectangle 128">
            <a:extLst>
              <a:ext uri="{FF2B5EF4-FFF2-40B4-BE49-F238E27FC236}">
                <a16:creationId xmlns="" xmlns:a16="http://schemas.microsoft.com/office/drawing/2014/main" id="{626A34FE-C49B-4023-8358-C04DBF769700}"/>
              </a:ext>
            </a:extLst>
          </p:cNvPr>
          <p:cNvSpPr/>
          <p:nvPr/>
        </p:nvSpPr>
        <p:spPr>
          <a:xfrm>
            <a:off x="5519601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0" name="Rectangle 129">
            <a:extLst>
              <a:ext uri="{FF2B5EF4-FFF2-40B4-BE49-F238E27FC236}">
                <a16:creationId xmlns="" xmlns:a16="http://schemas.microsoft.com/office/drawing/2014/main" id="{B270512D-D5A9-467C-9E66-EA8372B589A9}"/>
              </a:ext>
            </a:extLst>
          </p:cNvPr>
          <p:cNvSpPr/>
          <p:nvPr/>
        </p:nvSpPr>
        <p:spPr>
          <a:xfrm>
            <a:off x="5706213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1" name="Rectangle 130">
            <a:extLst>
              <a:ext uri="{FF2B5EF4-FFF2-40B4-BE49-F238E27FC236}">
                <a16:creationId xmlns="" xmlns:a16="http://schemas.microsoft.com/office/drawing/2014/main" id="{9CB82BAE-97B6-48B7-8F81-D03DF4079131}"/>
              </a:ext>
            </a:extLst>
          </p:cNvPr>
          <p:cNvSpPr/>
          <p:nvPr/>
        </p:nvSpPr>
        <p:spPr>
          <a:xfrm>
            <a:off x="5892825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37" name="Rectangle 136">
            <a:extLst>
              <a:ext uri="{FF2B5EF4-FFF2-40B4-BE49-F238E27FC236}">
                <a16:creationId xmlns="" xmlns:a16="http://schemas.microsoft.com/office/drawing/2014/main" id="{434FA3A6-0B5D-4075-90F7-BC6057049579}"/>
              </a:ext>
            </a:extLst>
          </p:cNvPr>
          <p:cNvSpPr/>
          <p:nvPr/>
        </p:nvSpPr>
        <p:spPr>
          <a:xfrm>
            <a:off x="6079437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8" name="Rectangle 137">
            <a:extLst>
              <a:ext uri="{FF2B5EF4-FFF2-40B4-BE49-F238E27FC236}">
                <a16:creationId xmlns="" xmlns:a16="http://schemas.microsoft.com/office/drawing/2014/main" id="{316737C3-DD9C-454D-87D6-EB3F89F040B2}"/>
              </a:ext>
            </a:extLst>
          </p:cNvPr>
          <p:cNvSpPr/>
          <p:nvPr/>
        </p:nvSpPr>
        <p:spPr>
          <a:xfrm>
            <a:off x="6266049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9" name="Rectangle 138">
            <a:extLst>
              <a:ext uri="{FF2B5EF4-FFF2-40B4-BE49-F238E27FC236}">
                <a16:creationId xmlns="" xmlns:a16="http://schemas.microsoft.com/office/drawing/2014/main" id="{4F87D40F-3900-4FDA-9840-88A1D3C7DF87}"/>
              </a:ext>
            </a:extLst>
          </p:cNvPr>
          <p:cNvSpPr/>
          <p:nvPr/>
        </p:nvSpPr>
        <p:spPr>
          <a:xfrm>
            <a:off x="6452661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0" name="Rectangle 139">
            <a:extLst>
              <a:ext uri="{FF2B5EF4-FFF2-40B4-BE49-F238E27FC236}">
                <a16:creationId xmlns="" xmlns:a16="http://schemas.microsoft.com/office/drawing/2014/main" id="{E99CC6FD-16A4-4994-BE15-35DCDD907281}"/>
              </a:ext>
            </a:extLst>
          </p:cNvPr>
          <p:cNvSpPr/>
          <p:nvPr/>
        </p:nvSpPr>
        <p:spPr>
          <a:xfrm>
            <a:off x="6639273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41" name="Rectangle 140">
            <a:extLst>
              <a:ext uri="{FF2B5EF4-FFF2-40B4-BE49-F238E27FC236}">
                <a16:creationId xmlns="" xmlns:a16="http://schemas.microsoft.com/office/drawing/2014/main" id="{B9DDC0B5-417F-4971-BB05-A701799476A4}"/>
              </a:ext>
            </a:extLst>
          </p:cNvPr>
          <p:cNvSpPr/>
          <p:nvPr/>
        </p:nvSpPr>
        <p:spPr>
          <a:xfrm>
            <a:off x="7012497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2" name="Rectangle 141">
            <a:extLst>
              <a:ext uri="{FF2B5EF4-FFF2-40B4-BE49-F238E27FC236}">
                <a16:creationId xmlns="" xmlns:a16="http://schemas.microsoft.com/office/drawing/2014/main" id="{61DADC5A-7B15-4280-9BC5-5DDB4DC95A08}"/>
              </a:ext>
            </a:extLst>
          </p:cNvPr>
          <p:cNvSpPr/>
          <p:nvPr/>
        </p:nvSpPr>
        <p:spPr>
          <a:xfrm>
            <a:off x="7199109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3" name="Rectangle 142">
            <a:extLst>
              <a:ext uri="{FF2B5EF4-FFF2-40B4-BE49-F238E27FC236}">
                <a16:creationId xmlns="" xmlns:a16="http://schemas.microsoft.com/office/drawing/2014/main" id="{1F09BD0F-D91B-445E-B5A6-99FC85AC5CFB}"/>
              </a:ext>
            </a:extLst>
          </p:cNvPr>
          <p:cNvSpPr/>
          <p:nvPr/>
        </p:nvSpPr>
        <p:spPr>
          <a:xfrm>
            <a:off x="7385721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4" name="Rectangle 143">
            <a:extLst>
              <a:ext uri="{FF2B5EF4-FFF2-40B4-BE49-F238E27FC236}">
                <a16:creationId xmlns="" xmlns:a16="http://schemas.microsoft.com/office/drawing/2014/main" id="{2615233C-922D-4B5B-8423-9185CD9535D1}"/>
              </a:ext>
            </a:extLst>
          </p:cNvPr>
          <p:cNvSpPr/>
          <p:nvPr/>
        </p:nvSpPr>
        <p:spPr>
          <a:xfrm>
            <a:off x="7572333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45" name="Rectangle 144">
            <a:extLst>
              <a:ext uri="{FF2B5EF4-FFF2-40B4-BE49-F238E27FC236}">
                <a16:creationId xmlns="" xmlns:a16="http://schemas.microsoft.com/office/drawing/2014/main" id="{AE8CF15C-1C2E-4D5C-BF6D-23BDF137B32E}"/>
              </a:ext>
            </a:extLst>
          </p:cNvPr>
          <p:cNvSpPr/>
          <p:nvPr/>
        </p:nvSpPr>
        <p:spPr>
          <a:xfrm>
            <a:off x="7758945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6" name="Rectangle 145">
            <a:extLst>
              <a:ext uri="{FF2B5EF4-FFF2-40B4-BE49-F238E27FC236}">
                <a16:creationId xmlns="" xmlns:a16="http://schemas.microsoft.com/office/drawing/2014/main" id="{5B0AF488-4507-4E73-91B1-64DEA0FF311D}"/>
              </a:ext>
            </a:extLst>
          </p:cNvPr>
          <p:cNvSpPr/>
          <p:nvPr/>
        </p:nvSpPr>
        <p:spPr>
          <a:xfrm>
            <a:off x="7945557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7" name="Rectangle 146">
            <a:extLst>
              <a:ext uri="{FF2B5EF4-FFF2-40B4-BE49-F238E27FC236}">
                <a16:creationId xmlns="" xmlns:a16="http://schemas.microsoft.com/office/drawing/2014/main" id="{76DC6A34-5F4A-4323-BA2B-E04BFE54E400}"/>
              </a:ext>
            </a:extLst>
          </p:cNvPr>
          <p:cNvSpPr/>
          <p:nvPr/>
        </p:nvSpPr>
        <p:spPr>
          <a:xfrm>
            <a:off x="8132169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8" name="Rectangle 147">
            <a:extLst>
              <a:ext uri="{FF2B5EF4-FFF2-40B4-BE49-F238E27FC236}">
                <a16:creationId xmlns="" xmlns:a16="http://schemas.microsoft.com/office/drawing/2014/main" id="{F4E238DE-E527-4BB6-AC66-79ACE03615A2}"/>
              </a:ext>
            </a:extLst>
          </p:cNvPr>
          <p:cNvSpPr/>
          <p:nvPr/>
        </p:nvSpPr>
        <p:spPr>
          <a:xfrm>
            <a:off x="8318781" y="4790075"/>
            <a:ext cx="186612" cy="18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C4407325-3895-4307-AC4D-C2C55328BA2D}"/>
              </a:ext>
            </a:extLst>
          </p:cNvPr>
          <p:cNvSpPr txBox="1"/>
          <p:nvPr/>
        </p:nvSpPr>
        <p:spPr>
          <a:xfrm>
            <a:off x="127168" y="469524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D32_FLOAT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3089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187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Aleksi Jokinen</dc:creator>
  <cp:lastModifiedBy>Aleksi Jokinen</cp:lastModifiedBy>
  <cp:revision>16</cp:revision>
  <dcterms:created xsi:type="dcterms:W3CDTF">2018-01-23T13:19:44Z</dcterms:created>
  <dcterms:modified xsi:type="dcterms:W3CDTF">2019-05-01T12:07:17Z</dcterms:modified>
</cp:coreProperties>
</file>