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22000" y="3974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219040" y="3974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015720" y="3974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812760" y="3974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609800" y="3974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5406840" y="3974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6203520" y="3974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7000560" y="3974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7797600" y="3974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8594640" y="3974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913680" y="353880"/>
            <a:ext cx="5004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vertex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9391320" y="3974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10188360" y="3974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1419480" y="21092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2216520" y="21092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3013560" y="21092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3810240" y="21092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4607280" y="21092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5404320" y="21092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201360" y="21092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6998040" y="21092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" name="CustomShape 22"/>
          <p:cNvSpPr/>
          <p:nvPr/>
        </p:nvSpPr>
        <p:spPr>
          <a:xfrm>
            <a:off x="7795080" y="21092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" name="CustomShape 23"/>
          <p:cNvSpPr/>
          <p:nvPr/>
        </p:nvSpPr>
        <p:spPr>
          <a:xfrm>
            <a:off x="8592120" y="21092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CustomShape 24"/>
          <p:cNvSpPr/>
          <p:nvPr/>
        </p:nvSpPr>
        <p:spPr>
          <a:xfrm>
            <a:off x="955080" y="2065680"/>
            <a:ext cx="459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index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" name="CustomShape 25"/>
          <p:cNvSpPr/>
          <p:nvPr/>
        </p:nvSpPr>
        <p:spPr>
          <a:xfrm>
            <a:off x="9389160" y="21092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1" name="CustomShape 26"/>
          <p:cNvSpPr/>
          <p:nvPr/>
        </p:nvSpPr>
        <p:spPr>
          <a:xfrm>
            <a:off x="10186200" y="21092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1422000" y="616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" name="CustomShape 28"/>
          <p:cNvSpPr/>
          <p:nvPr/>
        </p:nvSpPr>
        <p:spPr>
          <a:xfrm>
            <a:off x="2219040" y="616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4" name="CustomShape 29"/>
          <p:cNvSpPr/>
          <p:nvPr/>
        </p:nvSpPr>
        <p:spPr>
          <a:xfrm>
            <a:off x="3015720" y="616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" name="CustomShape 30"/>
          <p:cNvSpPr/>
          <p:nvPr/>
        </p:nvSpPr>
        <p:spPr>
          <a:xfrm>
            <a:off x="3812760" y="616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31"/>
          <p:cNvSpPr/>
          <p:nvPr/>
        </p:nvSpPr>
        <p:spPr>
          <a:xfrm>
            <a:off x="4609800" y="6163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" name="CustomShape 32"/>
          <p:cNvSpPr/>
          <p:nvPr/>
        </p:nvSpPr>
        <p:spPr>
          <a:xfrm>
            <a:off x="5406840" y="6163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8" name="CustomShape 33"/>
          <p:cNvSpPr/>
          <p:nvPr/>
        </p:nvSpPr>
        <p:spPr>
          <a:xfrm>
            <a:off x="6203520" y="6163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34"/>
          <p:cNvSpPr/>
          <p:nvPr/>
        </p:nvSpPr>
        <p:spPr>
          <a:xfrm>
            <a:off x="7000560" y="6163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" name="CustomShape 35"/>
          <p:cNvSpPr/>
          <p:nvPr/>
        </p:nvSpPr>
        <p:spPr>
          <a:xfrm>
            <a:off x="7797600" y="6163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1" name="CustomShape 36"/>
          <p:cNvSpPr/>
          <p:nvPr/>
        </p:nvSpPr>
        <p:spPr>
          <a:xfrm>
            <a:off x="8594640" y="616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" name="CustomShape 37"/>
          <p:cNvSpPr/>
          <p:nvPr/>
        </p:nvSpPr>
        <p:spPr>
          <a:xfrm>
            <a:off x="866160" y="573120"/>
            <a:ext cx="549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normal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" name="CustomShape 38"/>
          <p:cNvSpPr/>
          <p:nvPr/>
        </p:nvSpPr>
        <p:spPr>
          <a:xfrm>
            <a:off x="9391320" y="616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" name="CustomShape 39"/>
          <p:cNvSpPr/>
          <p:nvPr/>
        </p:nvSpPr>
        <p:spPr>
          <a:xfrm>
            <a:off x="10188360" y="616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" name="CustomShape 40"/>
          <p:cNvSpPr/>
          <p:nvPr/>
        </p:nvSpPr>
        <p:spPr>
          <a:xfrm>
            <a:off x="1422000" y="8377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41"/>
          <p:cNvSpPr/>
          <p:nvPr/>
        </p:nvSpPr>
        <p:spPr>
          <a:xfrm>
            <a:off x="2219040" y="8377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42"/>
          <p:cNvSpPr/>
          <p:nvPr/>
        </p:nvSpPr>
        <p:spPr>
          <a:xfrm>
            <a:off x="3015720" y="8377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43"/>
          <p:cNvSpPr/>
          <p:nvPr/>
        </p:nvSpPr>
        <p:spPr>
          <a:xfrm>
            <a:off x="3812760" y="8377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9" name="CustomShape 44"/>
          <p:cNvSpPr/>
          <p:nvPr/>
        </p:nvSpPr>
        <p:spPr>
          <a:xfrm>
            <a:off x="4609800" y="8377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45"/>
          <p:cNvSpPr/>
          <p:nvPr/>
        </p:nvSpPr>
        <p:spPr>
          <a:xfrm>
            <a:off x="5406840" y="8377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1" name="CustomShape 46"/>
          <p:cNvSpPr/>
          <p:nvPr/>
        </p:nvSpPr>
        <p:spPr>
          <a:xfrm>
            <a:off x="6203520" y="8377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" name="CustomShape 47"/>
          <p:cNvSpPr/>
          <p:nvPr/>
        </p:nvSpPr>
        <p:spPr>
          <a:xfrm>
            <a:off x="7000560" y="8377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" name="CustomShape 48"/>
          <p:cNvSpPr/>
          <p:nvPr/>
        </p:nvSpPr>
        <p:spPr>
          <a:xfrm>
            <a:off x="7797600" y="8377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49"/>
          <p:cNvSpPr/>
          <p:nvPr/>
        </p:nvSpPr>
        <p:spPr>
          <a:xfrm>
            <a:off x="8594640" y="8377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" name="CustomShape 50"/>
          <p:cNvSpPr/>
          <p:nvPr/>
        </p:nvSpPr>
        <p:spPr>
          <a:xfrm>
            <a:off x="836280" y="792000"/>
            <a:ext cx="578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tangent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6" name="CustomShape 51"/>
          <p:cNvSpPr/>
          <p:nvPr/>
        </p:nvSpPr>
        <p:spPr>
          <a:xfrm>
            <a:off x="9391320" y="8377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10188360" y="8377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8" name="CustomShape 53"/>
          <p:cNvSpPr/>
          <p:nvPr/>
        </p:nvSpPr>
        <p:spPr>
          <a:xfrm>
            <a:off x="1422000" y="1594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9" name="CustomShape 54"/>
          <p:cNvSpPr/>
          <p:nvPr/>
        </p:nvSpPr>
        <p:spPr>
          <a:xfrm>
            <a:off x="2219040" y="1594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" name="CustomShape 55"/>
          <p:cNvSpPr/>
          <p:nvPr/>
        </p:nvSpPr>
        <p:spPr>
          <a:xfrm>
            <a:off x="3015720" y="1594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" name="CustomShape 56"/>
          <p:cNvSpPr/>
          <p:nvPr/>
        </p:nvSpPr>
        <p:spPr>
          <a:xfrm>
            <a:off x="3812760" y="1594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57"/>
          <p:cNvSpPr/>
          <p:nvPr/>
        </p:nvSpPr>
        <p:spPr>
          <a:xfrm>
            <a:off x="4609800" y="15940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58"/>
          <p:cNvSpPr/>
          <p:nvPr/>
        </p:nvSpPr>
        <p:spPr>
          <a:xfrm>
            <a:off x="5406840" y="15940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59"/>
          <p:cNvSpPr/>
          <p:nvPr/>
        </p:nvSpPr>
        <p:spPr>
          <a:xfrm>
            <a:off x="6203520" y="15940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60"/>
          <p:cNvSpPr/>
          <p:nvPr/>
        </p:nvSpPr>
        <p:spPr>
          <a:xfrm>
            <a:off x="7000560" y="15940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61"/>
          <p:cNvSpPr/>
          <p:nvPr/>
        </p:nvSpPr>
        <p:spPr>
          <a:xfrm>
            <a:off x="7797600" y="15940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CustomShape 62"/>
          <p:cNvSpPr/>
          <p:nvPr/>
        </p:nvSpPr>
        <p:spPr>
          <a:xfrm>
            <a:off x="8594640" y="1594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63"/>
          <p:cNvSpPr/>
          <p:nvPr/>
        </p:nvSpPr>
        <p:spPr>
          <a:xfrm>
            <a:off x="1114560" y="1550880"/>
            <a:ext cx="303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uv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9" name="CustomShape 64"/>
          <p:cNvSpPr/>
          <p:nvPr/>
        </p:nvSpPr>
        <p:spPr>
          <a:xfrm>
            <a:off x="9391320" y="1594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65"/>
          <p:cNvSpPr/>
          <p:nvPr/>
        </p:nvSpPr>
        <p:spPr>
          <a:xfrm>
            <a:off x="10188360" y="1594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66"/>
          <p:cNvSpPr/>
          <p:nvPr/>
        </p:nvSpPr>
        <p:spPr>
          <a:xfrm>
            <a:off x="1419480" y="1069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67"/>
          <p:cNvSpPr/>
          <p:nvPr/>
        </p:nvSpPr>
        <p:spPr>
          <a:xfrm>
            <a:off x="2216520" y="1069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" name="CustomShape 68"/>
          <p:cNvSpPr/>
          <p:nvPr/>
        </p:nvSpPr>
        <p:spPr>
          <a:xfrm>
            <a:off x="3013560" y="1069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" name="CustomShape 69"/>
          <p:cNvSpPr/>
          <p:nvPr/>
        </p:nvSpPr>
        <p:spPr>
          <a:xfrm>
            <a:off x="3810240" y="1069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70"/>
          <p:cNvSpPr/>
          <p:nvPr/>
        </p:nvSpPr>
        <p:spPr>
          <a:xfrm>
            <a:off x="4607280" y="1069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CustomShape 71"/>
          <p:cNvSpPr/>
          <p:nvPr/>
        </p:nvSpPr>
        <p:spPr>
          <a:xfrm>
            <a:off x="5404320" y="1069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72"/>
          <p:cNvSpPr/>
          <p:nvPr/>
        </p:nvSpPr>
        <p:spPr>
          <a:xfrm>
            <a:off x="6201360" y="1069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CustomShape 73"/>
          <p:cNvSpPr/>
          <p:nvPr/>
        </p:nvSpPr>
        <p:spPr>
          <a:xfrm>
            <a:off x="6998040" y="1069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CustomShape 74"/>
          <p:cNvSpPr/>
          <p:nvPr/>
        </p:nvSpPr>
        <p:spPr>
          <a:xfrm>
            <a:off x="7795080" y="1069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CustomShape 75"/>
          <p:cNvSpPr/>
          <p:nvPr/>
        </p:nvSpPr>
        <p:spPr>
          <a:xfrm>
            <a:off x="8592120" y="1069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76"/>
          <p:cNvSpPr/>
          <p:nvPr/>
        </p:nvSpPr>
        <p:spPr>
          <a:xfrm>
            <a:off x="973080" y="1026720"/>
            <a:ext cx="4395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color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CustomShape 77"/>
          <p:cNvSpPr/>
          <p:nvPr/>
        </p:nvSpPr>
        <p:spPr>
          <a:xfrm>
            <a:off x="9389160" y="1069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78"/>
          <p:cNvSpPr/>
          <p:nvPr/>
        </p:nvSpPr>
        <p:spPr>
          <a:xfrm>
            <a:off x="10186200" y="1069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uchar4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79"/>
          <p:cNvSpPr/>
          <p:nvPr/>
        </p:nvSpPr>
        <p:spPr>
          <a:xfrm>
            <a:off x="843480" y="68760"/>
            <a:ext cx="3292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 vertex data (same count of each per submesh)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" name="CustomShape 80"/>
          <p:cNvSpPr/>
          <p:nvPr/>
        </p:nvSpPr>
        <p:spPr>
          <a:xfrm>
            <a:off x="834120" y="1788840"/>
            <a:ext cx="12060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 triangle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81"/>
          <p:cNvSpPr/>
          <p:nvPr/>
        </p:nvSpPr>
        <p:spPr>
          <a:xfrm>
            <a:off x="142884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82"/>
          <p:cNvSpPr/>
          <p:nvPr/>
        </p:nvSpPr>
        <p:spPr>
          <a:xfrm>
            <a:off x="222588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" name="CustomShape 83"/>
          <p:cNvSpPr/>
          <p:nvPr/>
        </p:nvSpPr>
        <p:spPr>
          <a:xfrm>
            <a:off x="302292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" name="CustomShape 84"/>
          <p:cNvSpPr/>
          <p:nvPr/>
        </p:nvSpPr>
        <p:spPr>
          <a:xfrm>
            <a:off x="3819960" y="35776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85"/>
          <p:cNvSpPr/>
          <p:nvPr/>
        </p:nvSpPr>
        <p:spPr>
          <a:xfrm>
            <a:off x="4616640" y="35776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" name="CustomShape 86"/>
          <p:cNvSpPr/>
          <p:nvPr/>
        </p:nvSpPr>
        <p:spPr>
          <a:xfrm>
            <a:off x="5413680" y="35776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87"/>
          <p:cNvSpPr/>
          <p:nvPr/>
        </p:nvSpPr>
        <p:spPr>
          <a:xfrm>
            <a:off x="6210720" y="35776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88"/>
          <p:cNvSpPr/>
          <p:nvPr/>
        </p:nvSpPr>
        <p:spPr>
          <a:xfrm>
            <a:off x="700776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" name="CustomShape 89"/>
          <p:cNvSpPr/>
          <p:nvPr/>
        </p:nvSpPr>
        <p:spPr>
          <a:xfrm>
            <a:off x="780444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CustomShape 90"/>
          <p:cNvSpPr/>
          <p:nvPr/>
        </p:nvSpPr>
        <p:spPr>
          <a:xfrm>
            <a:off x="860148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CustomShape 91"/>
          <p:cNvSpPr/>
          <p:nvPr/>
        </p:nvSpPr>
        <p:spPr>
          <a:xfrm>
            <a:off x="470880" y="3534480"/>
            <a:ext cx="7977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7" name="CustomShape 92"/>
          <p:cNvSpPr/>
          <p:nvPr/>
        </p:nvSpPr>
        <p:spPr>
          <a:xfrm>
            <a:off x="939852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93"/>
          <p:cNvSpPr/>
          <p:nvPr/>
        </p:nvSpPr>
        <p:spPr>
          <a:xfrm>
            <a:off x="10195560" y="3577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" name="CustomShape 94"/>
          <p:cNvSpPr/>
          <p:nvPr/>
        </p:nvSpPr>
        <p:spPr>
          <a:xfrm>
            <a:off x="844200" y="3257280"/>
            <a:ext cx="1146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 cluster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95"/>
          <p:cNvSpPr/>
          <p:nvPr/>
        </p:nvSpPr>
        <p:spPr>
          <a:xfrm>
            <a:off x="4889520" y="2961000"/>
            <a:ext cx="5085000" cy="53568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per vertex pointer (element index) (indexes really determine the length of needed vertexes)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index pointer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index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" name="CustomShape 96"/>
          <p:cNvSpPr/>
          <p:nvPr/>
        </p:nvSpPr>
        <p:spPr>
          <a:xfrm>
            <a:off x="4016160" y="3090960"/>
            <a:ext cx="867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clusterdata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97"/>
          <p:cNvSpPr/>
          <p:nvPr/>
        </p:nvSpPr>
        <p:spPr>
          <a:xfrm>
            <a:off x="142884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98"/>
          <p:cNvSpPr/>
          <p:nvPr/>
        </p:nvSpPr>
        <p:spPr>
          <a:xfrm>
            <a:off x="222588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4" name="CustomShape 99"/>
          <p:cNvSpPr/>
          <p:nvPr/>
        </p:nvSpPr>
        <p:spPr>
          <a:xfrm>
            <a:off x="302292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5" name="CustomShape 100"/>
          <p:cNvSpPr/>
          <p:nvPr/>
        </p:nvSpPr>
        <p:spPr>
          <a:xfrm>
            <a:off x="3819960" y="3796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6" name="CustomShape 101"/>
          <p:cNvSpPr/>
          <p:nvPr/>
        </p:nvSpPr>
        <p:spPr>
          <a:xfrm>
            <a:off x="4616640" y="3796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" name="CustomShape 102"/>
          <p:cNvSpPr/>
          <p:nvPr/>
        </p:nvSpPr>
        <p:spPr>
          <a:xfrm>
            <a:off x="5413680" y="3796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8" name="CustomShape 103"/>
          <p:cNvSpPr/>
          <p:nvPr/>
        </p:nvSpPr>
        <p:spPr>
          <a:xfrm>
            <a:off x="6210720" y="3796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CustomShape 104"/>
          <p:cNvSpPr/>
          <p:nvPr/>
        </p:nvSpPr>
        <p:spPr>
          <a:xfrm>
            <a:off x="700776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" name="CustomShape 105"/>
          <p:cNvSpPr/>
          <p:nvPr/>
        </p:nvSpPr>
        <p:spPr>
          <a:xfrm>
            <a:off x="780444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" name="CustomShape 106"/>
          <p:cNvSpPr/>
          <p:nvPr/>
        </p:nvSpPr>
        <p:spPr>
          <a:xfrm>
            <a:off x="860148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107"/>
          <p:cNvSpPr/>
          <p:nvPr/>
        </p:nvSpPr>
        <p:spPr>
          <a:xfrm>
            <a:off x="528480" y="3753720"/>
            <a:ext cx="8874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Bounding box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3" name="CustomShape 108"/>
          <p:cNvSpPr/>
          <p:nvPr/>
        </p:nvSpPr>
        <p:spPr>
          <a:xfrm>
            <a:off x="939852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" name="CustomShape 109"/>
          <p:cNvSpPr/>
          <p:nvPr/>
        </p:nvSpPr>
        <p:spPr>
          <a:xfrm>
            <a:off x="10195560" y="3796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5" name="CustomShape 110"/>
          <p:cNvSpPr/>
          <p:nvPr/>
        </p:nvSpPr>
        <p:spPr>
          <a:xfrm>
            <a:off x="142884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6" name="CustomShape 111"/>
          <p:cNvSpPr/>
          <p:nvPr/>
        </p:nvSpPr>
        <p:spPr>
          <a:xfrm>
            <a:off x="222588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" name="CustomShape 112"/>
          <p:cNvSpPr/>
          <p:nvPr/>
        </p:nvSpPr>
        <p:spPr>
          <a:xfrm>
            <a:off x="302292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113"/>
          <p:cNvSpPr/>
          <p:nvPr/>
        </p:nvSpPr>
        <p:spPr>
          <a:xfrm>
            <a:off x="3819960" y="40165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" name="CustomShape 114"/>
          <p:cNvSpPr/>
          <p:nvPr/>
        </p:nvSpPr>
        <p:spPr>
          <a:xfrm>
            <a:off x="4616640" y="40165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" name="CustomShape 115"/>
          <p:cNvSpPr/>
          <p:nvPr/>
        </p:nvSpPr>
        <p:spPr>
          <a:xfrm>
            <a:off x="5413680" y="40165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116"/>
          <p:cNvSpPr/>
          <p:nvPr/>
        </p:nvSpPr>
        <p:spPr>
          <a:xfrm>
            <a:off x="6210720" y="40165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2" name="CustomShape 117"/>
          <p:cNvSpPr/>
          <p:nvPr/>
        </p:nvSpPr>
        <p:spPr>
          <a:xfrm>
            <a:off x="700776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3" name="CustomShape 118"/>
          <p:cNvSpPr/>
          <p:nvPr/>
        </p:nvSpPr>
        <p:spPr>
          <a:xfrm>
            <a:off x="780444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119"/>
          <p:cNvSpPr/>
          <p:nvPr/>
        </p:nvSpPr>
        <p:spPr>
          <a:xfrm>
            <a:off x="860148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" name="CustomShape 120"/>
          <p:cNvSpPr/>
          <p:nvPr/>
        </p:nvSpPr>
        <p:spPr>
          <a:xfrm>
            <a:off x="366120" y="3972960"/>
            <a:ext cx="10519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Bounding sphere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6" name="CustomShape 121"/>
          <p:cNvSpPr/>
          <p:nvPr/>
        </p:nvSpPr>
        <p:spPr>
          <a:xfrm>
            <a:off x="939852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" name="CustomShape 122"/>
          <p:cNvSpPr/>
          <p:nvPr/>
        </p:nvSpPr>
        <p:spPr>
          <a:xfrm>
            <a:off x="10195560" y="40165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" name="CustomShape 123"/>
          <p:cNvSpPr/>
          <p:nvPr/>
        </p:nvSpPr>
        <p:spPr>
          <a:xfrm>
            <a:off x="844200" y="4604760"/>
            <a:ext cx="1289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 submesh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124"/>
          <p:cNvSpPr/>
          <p:nvPr/>
        </p:nvSpPr>
        <p:spPr>
          <a:xfrm>
            <a:off x="4889520" y="4511880"/>
            <a:ext cx="2003760" cy="33336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pointer (element index)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cluster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" name="CustomShape 125"/>
          <p:cNvSpPr/>
          <p:nvPr/>
        </p:nvSpPr>
        <p:spPr>
          <a:xfrm>
            <a:off x="142884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1" name="CustomShape 126"/>
          <p:cNvSpPr/>
          <p:nvPr/>
        </p:nvSpPr>
        <p:spPr>
          <a:xfrm>
            <a:off x="222588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2" name="CustomShape 127"/>
          <p:cNvSpPr/>
          <p:nvPr/>
        </p:nvSpPr>
        <p:spPr>
          <a:xfrm>
            <a:off x="302292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3" name="CustomShape 128"/>
          <p:cNvSpPr/>
          <p:nvPr/>
        </p:nvSpPr>
        <p:spPr>
          <a:xfrm>
            <a:off x="3819960" y="49204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4" name="CustomShape 129"/>
          <p:cNvSpPr/>
          <p:nvPr/>
        </p:nvSpPr>
        <p:spPr>
          <a:xfrm>
            <a:off x="461664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5" name="CustomShape 130"/>
          <p:cNvSpPr/>
          <p:nvPr/>
        </p:nvSpPr>
        <p:spPr>
          <a:xfrm>
            <a:off x="541368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6" name="CustomShape 131"/>
          <p:cNvSpPr/>
          <p:nvPr/>
        </p:nvSpPr>
        <p:spPr>
          <a:xfrm>
            <a:off x="621072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7" name="CustomShape 132"/>
          <p:cNvSpPr/>
          <p:nvPr/>
        </p:nvSpPr>
        <p:spPr>
          <a:xfrm>
            <a:off x="700776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CustomShape 133"/>
          <p:cNvSpPr/>
          <p:nvPr/>
        </p:nvSpPr>
        <p:spPr>
          <a:xfrm>
            <a:off x="780444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9" name="CustomShape 134"/>
          <p:cNvSpPr/>
          <p:nvPr/>
        </p:nvSpPr>
        <p:spPr>
          <a:xfrm>
            <a:off x="8601480" y="49204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0" name="CustomShape 135"/>
          <p:cNvSpPr/>
          <p:nvPr/>
        </p:nvSpPr>
        <p:spPr>
          <a:xfrm>
            <a:off x="470880" y="4875480"/>
            <a:ext cx="909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Submesh data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CustomShape 136"/>
          <p:cNvSpPr/>
          <p:nvPr/>
        </p:nvSpPr>
        <p:spPr>
          <a:xfrm>
            <a:off x="142884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2" name="CustomShape 137"/>
          <p:cNvSpPr/>
          <p:nvPr/>
        </p:nvSpPr>
        <p:spPr>
          <a:xfrm>
            <a:off x="222588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138"/>
          <p:cNvSpPr/>
          <p:nvPr/>
        </p:nvSpPr>
        <p:spPr>
          <a:xfrm>
            <a:off x="302292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4" name="CustomShape 139"/>
          <p:cNvSpPr/>
          <p:nvPr/>
        </p:nvSpPr>
        <p:spPr>
          <a:xfrm>
            <a:off x="3819960" y="51526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" name="CustomShape 140"/>
          <p:cNvSpPr/>
          <p:nvPr/>
        </p:nvSpPr>
        <p:spPr>
          <a:xfrm>
            <a:off x="461664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" name="CustomShape 141"/>
          <p:cNvSpPr/>
          <p:nvPr/>
        </p:nvSpPr>
        <p:spPr>
          <a:xfrm>
            <a:off x="541368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CustomShape 142"/>
          <p:cNvSpPr/>
          <p:nvPr/>
        </p:nvSpPr>
        <p:spPr>
          <a:xfrm>
            <a:off x="621072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" name="CustomShape 143"/>
          <p:cNvSpPr/>
          <p:nvPr/>
        </p:nvSpPr>
        <p:spPr>
          <a:xfrm>
            <a:off x="700776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" name="CustomShape 144"/>
          <p:cNvSpPr/>
          <p:nvPr/>
        </p:nvSpPr>
        <p:spPr>
          <a:xfrm>
            <a:off x="780444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0" name="CustomShape 145"/>
          <p:cNvSpPr/>
          <p:nvPr/>
        </p:nvSpPr>
        <p:spPr>
          <a:xfrm>
            <a:off x="8601480" y="51526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1" name="CustomShape 146"/>
          <p:cNvSpPr/>
          <p:nvPr/>
        </p:nvSpPr>
        <p:spPr>
          <a:xfrm>
            <a:off x="528480" y="5109120"/>
            <a:ext cx="8874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Bounding box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2" name="CustomShape 147"/>
          <p:cNvSpPr/>
          <p:nvPr/>
        </p:nvSpPr>
        <p:spPr>
          <a:xfrm>
            <a:off x="142884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3" name="CustomShape 148"/>
          <p:cNvSpPr/>
          <p:nvPr/>
        </p:nvSpPr>
        <p:spPr>
          <a:xfrm>
            <a:off x="222588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4" name="CustomShape 149"/>
          <p:cNvSpPr/>
          <p:nvPr/>
        </p:nvSpPr>
        <p:spPr>
          <a:xfrm>
            <a:off x="302292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" name="CustomShape 150"/>
          <p:cNvSpPr/>
          <p:nvPr/>
        </p:nvSpPr>
        <p:spPr>
          <a:xfrm>
            <a:off x="3819960" y="53719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" name="CustomShape 151"/>
          <p:cNvSpPr/>
          <p:nvPr/>
        </p:nvSpPr>
        <p:spPr>
          <a:xfrm>
            <a:off x="461664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" name="CustomShape 152"/>
          <p:cNvSpPr/>
          <p:nvPr/>
        </p:nvSpPr>
        <p:spPr>
          <a:xfrm>
            <a:off x="541368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" name="CustomShape 153"/>
          <p:cNvSpPr/>
          <p:nvPr/>
        </p:nvSpPr>
        <p:spPr>
          <a:xfrm>
            <a:off x="621072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CustomShape 154"/>
          <p:cNvSpPr/>
          <p:nvPr/>
        </p:nvSpPr>
        <p:spPr>
          <a:xfrm>
            <a:off x="700776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0" name="CustomShape 155"/>
          <p:cNvSpPr/>
          <p:nvPr/>
        </p:nvSpPr>
        <p:spPr>
          <a:xfrm>
            <a:off x="780444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1" name="CustomShape 156"/>
          <p:cNvSpPr/>
          <p:nvPr/>
        </p:nvSpPr>
        <p:spPr>
          <a:xfrm>
            <a:off x="8601480" y="53719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" name="CustomShape 157"/>
          <p:cNvSpPr/>
          <p:nvPr/>
        </p:nvSpPr>
        <p:spPr>
          <a:xfrm>
            <a:off x="366120" y="5328360"/>
            <a:ext cx="10519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Bounding sphere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" name="CustomShape 158"/>
          <p:cNvSpPr/>
          <p:nvPr/>
        </p:nvSpPr>
        <p:spPr>
          <a:xfrm>
            <a:off x="143100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" name="CustomShape 159"/>
          <p:cNvSpPr/>
          <p:nvPr/>
        </p:nvSpPr>
        <p:spPr>
          <a:xfrm>
            <a:off x="222804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5" name="CustomShape 160"/>
          <p:cNvSpPr/>
          <p:nvPr/>
        </p:nvSpPr>
        <p:spPr>
          <a:xfrm>
            <a:off x="302508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161"/>
          <p:cNvSpPr/>
          <p:nvPr/>
        </p:nvSpPr>
        <p:spPr>
          <a:xfrm>
            <a:off x="382212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" name="CustomShape 162"/>
          <p:cNvSpPr/>
          <p:nvPr/>
        </p:nvSpPr>
        <p:spPr>
          <a:xfrm>
            <a:off x="4618800" y="97250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" name="CustomShape 163"/>
          <p:cNvSpPr/>
          <p:nvPr/>
        </p:nvSpPr>
        <p:spPr>
          <a:xfrm>
            <a:off x="541584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" name="CustomShape 164"/>
          <p:cNvSpPr/>
          <p:nvPr/>
        </p:nvSpPr>
        <p:spPr>
          <a:xfrm>
            <a:off x="621288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" name="CustomShape 165"/>
          <p:cNvSpPr/>
          <p:nvPr/>
        </p:nvSpPr>
        <p:spPr>
          <a:xfrm>
            <a:off x="700992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" name="CustomShape 166"/>
          <p:cNvSpPr/>
          <p:nvPr/>
        </p:nvSpPr>
        <p:spPr>
          <a:xfrm>
            <a:off x="780660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" name="CustomShape 167"/>
          <p:cNvSpPr/>
          <p:nvPr/>
        </p:nvSpPr>
        <p:spPr>
          <a:xfrm>
            <a:off x="8603640" y="97250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" name="CustomShape 168"/>
          <p:cNvSpPr/>
          <p:nvPr/>
        </p:nvSpPr>
        <p:spPr>
          <a:xfrm>
            <a:off x="806760" y="9681480"/>
            <a:ext cx="6069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4" name="CustomShape 169"/>
          <p:cNvSpPr/>
          <p:nvPr/>
        </p:nvSpPr>
        <p:spPr>
          <a:xfrm>
            <a:off x="3870360" y="4540320"/>
            <a:ext cx="10141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submeshdata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CustomShape 170"/>
          <p:cNvSpPr/>
          <p:nvPr/>
        </p:nvSpPr>
        <p:spPr>
          <a:xfrm flipH="1" flipV="1">
            <a:off x="4606560" y="1149120"/>
            <a:ext cx="388080" cy="194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71"/>
          <p:cNvSpPr/>
          <p:nvPr/>
        </p:nvSpPr>
        <p:spPr>
          <a:xfrm flipV="1">
            <a:off x="4889520" y="2188080"/>
            <a:ext cx="1310760" cy="103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72"/>
          <p:cNvSpPr/>
          <p:nvPr/>
        </p:nvSpPr>
        <p:spPr>
          <a:xfrm>
            <a:off x="856080" y="8961480"/>
            <a:ext cx="11664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 instace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173"/>
          <p:cNvSpPr/>
          <p:nvPr/>
        </p:nvSpPr>
        <p:spPr>
          <a:xfrm>
            <a:off x="144000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9" name="CustomShape 174"/>
          <p:cNvSpPr/>
          <p:nvPr/>
        </p:nvSpPr>
        <p:spPr>
          <a:xfrm>
            <a:off x="223704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CustomShape 175"/>
          <p:cNvSpPr/>
          <p:nvPr/>
        </p:nvSpPr>
        <p:spPr>
          <a:xfrm>
            <a:off x="303408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1" name="CustomShape 176"/>
          <p:cNvSpPr/>
          <p:nvPr/>
        </p:nvSpPr>
        <p:spPr>
          <a:xfrm>
            <a:off x="383112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" name="CustomShape 177"/>
          <p:cNvSpPr/>
          <p:nvPr/>
        </p:nvSpPr>
        <p:spPr>
          <a:xfrm>
            <a:off x="4627800" y="927684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3" name="CustomShape 178"/>
          <p:cNvSpPr/>
          <p:nvPr/>
        </p:nvSpPr>
        <p:spPr>
          <a:xfrm>
            <a:off x="542484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4" name="CustomShape 179"/>
          <p:cNvSpPr/>
          <p:nvPr/>
        </p:nvSpPr>
        <p:spPr>
          <a:xfrm>
            <a:off x="622188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5" name="CustomShape 180"/>
          <p:cNvSpPr/>
          <p:nvPr/>
        </p:nvSpPr>
        <p:spPr>
          <a:xfrm>
            <a:off x="701892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6" name="CustomShape 181"/>
          <p:cNvSpPr/>
          <p:nvPr/>
        </p:nvSpPr>
        <p:spPr>
          <a:xfrm>
            <a:off x="781560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7" name="CustomShape 182"/>
          <p:cNvSpPr/>
          <p:nvPr/>
        </p:nvSpPr>
        <p:spPr>
          <a:xfrm>
            <a:off x="8612640" y="927684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8" name="CustomShape 183"/>
          <p:cNvSpPr/>
          <p:nvPr/>
        </p:nvSpPr>
        <p:spPr>
          <a:xfrm>
            <a:off x="274320" y="9235440"/>
            <a:ext cx="1056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 Lod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9" name="CustomShape 184"/>
          <p:cNvSpPr/>
          <p:nvPr/>
        </p:nvSpPr>
        <p:spPr>
          <a:xfrm>
            <a:off x="143100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CustomShape 185"/>
          <p:cNvSpPr/>
          <p:nvPr/>
        </p:nvSpPr>
        <p:spPr>
          <a:xfrm>
            <a:off x="222804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1" name="CustomShape 186"/>
          <p:cNvSpPr/>
          <p:nvPr/>
        </p:nvSpPr>
        <p:spPr>
          <a:xfrm>
            <a:off x="302508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2" name="CustomShape 187"/>
          <p:cNvSpPr/>
          <p:nvPr/>
        </p:nvSpPr>
        <p:spPr>
          <a:xfrm>
            <a:off x="382212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3" name="CustomShape 188"/>
          <p:cNvSpPr/>
          <p:nvPr/>
        </p:nvSpPr>
        <p:spPr>
          <a:xfrm>
            <a:off x="4618800" y="950508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4" name="CustomShape 189"/>
          <p:cNvSpPr/>
          <p:nvPr/>
        </p:nvSpPr>
        <p:spPr>
          <a:xfrm>
            <a:off x="541584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5" name="CustomShape 190"/>
          <p:cNvSpPr/>
          <p:nvPr/>
        </p:nvSpPr>
        <p:spPr>
          <a:xfrm>
            <a:off x="621288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6" name="CustomShape 191"/>
          <p:cNvSpPr/>
          <p:nvPr/>
        </p:nvSpPr>
        <p:spPr>
          <a:xfrm>
            <a:off x="700992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7" name="CustomShape 192"/>
          <p:cNvSpPr/>
          <p:nvPr/>
        </p:nvSpPr>
        <p:spPr>
          <a:xfrm>
            <a:off x="780660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CustomShape 193"/>
          <p:cNvSpPr/>
          <p:nvPr/>
        </p:nvSpPr>
        <p:spPr>
          <a:xfrm>
            <a:off x="8603640" y="950508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9" name="CustomShape 194"/>
          <p:cNvSpPr/>
          <p:nvPr/>
        </p:nvSpPr>
        <p:spPr>
          <a:xfrm>
            <a:off x="725400" y="9464040"/>
            <a:ext cx="6894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CustomShape 195"/>
          <p:cNvSpPr/>
          <p:nvPr/>
        </p:nvSpPr>
        <p:spPr>
          <a:xfrm>
            <a:off x="6773760" y="8540280"/>
            <a:ext cx="2003760" cy="51156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Matrix4f transform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Matrix4f previousTransform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Matrix4f inverseTransform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" name="CustomShape 196"/>
          <p:cNvSpPr/>
          <p:nvPr/>
        </p:nvSpPr>
        <p:spPr>
          <a:xfrm>
            <a:off x="5977440" y="8671680"/>
            <a:ext cx="791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CustomShape 197"/>
          <p:cNvSpPr/>
          <p:nvPr/>
        </p:nvSpPr>
        <p:spPr>
          <a:xfrm>
            <a:off x="2262240" y="4616640"/>
            <a:ext cx="450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LODS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" name="CustomShape 198"/>
          <p:cNvSpPr/>
          <p:nvPr/>
        </p:nvSpPr>
        <p:spPr>
          <a:xfrm>
            <a:off x="9808200" y="7406640"/>
            <a:ext cx="2003760" cy="246096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albedo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metalness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roughness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normal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ao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materialSet (bit mask)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 roughnessStrength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 metalnessStrength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 occlusionStrength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 scaleX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 scaleY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float3 color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4" name="CustomShape 199"/>
          <p:cNvSpPr/>
          <p:nvPr/>
        </p:nvSpPr>
        <p:spPr>
          <a:xfrm>
            <a:off x="9110520" y="8470800"/>
            <a:ext cx="695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200"/>
          <p:cNvSpPr/>
          <p:nvPr/>
        </p:nvSpPr>
        <p:spPr>
          <a:xfrm>
            <a:off x="830520" y="1270800"/>
            <a:ext cx="1010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UV layer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CustomShape 201"/>
          <p:cNvSpPr/>
          <p:nvPr/>
        </p:nvSpPr>
        <p:spPr>
          <a:xfrm flipH="1" flipV="1">
            <a:off x="3819240" y="4218480"/>
            <a:ext cx="1068480" cy="4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02"/>
          <p:cNvSpPr/>
          <p:nvPr/>
        </p:nvSpPr>
        <p:spPr>
          <a:xfrm>
            <a:off x="1417320" y="267696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CustomShape 203"/>
          <p:cNvSpPr/>
          <p:nvPr/>
        </p:nvSpPr>
        <p:spPr>
          <a:xfrm>
            <a:off x="2214360" y="267696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" name="CustomShape 204"/>
          <p:cNvSpPr/>
          <p:nvPr/>
        </p:nvSpPr>
        <p:spPr>
          <a:xfrm>
            <a:off x="3011400" y="267696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" name="CustomShape 205"/>
          <p:cNvSpPr/>
          <p:nvPr/>
        </p:nvSpPr>
        <p:spPr>
          <a:xfrm>
            <a:off x="3808440" y="267696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" name="CustomShape 206"/>
          <p:cNvSpPr/>
          <p:nvPr/>
        </p:nvSpPr>
        <p:spPr>
          <a:xfrm>
            <a:off x="4605480" y="267696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" name="CustomShape 207"/>
          <p:cNvSpPr/>
          <p:nvPr/>
        </p:nvSpPr>
        <p:spPr>
          <a:xfrm>
            <a:off x="5402160" y="267696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" name="CustomShape 208"/>
          <p:cNvSpPr/>
          <p:nvPr/>
        </p:nvSpPr>
        <p:spPr>
          <a:xfrm>
            <a:off x="6199200" y="267696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4" name="CustomShape 209"/>
          <p:cNvSpPr/>
          <p:nvPr/>
        </p:nvSpPr>
        <p:spPr>
          <a:xfrm>
            <a:off x="6996240" y="267696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5" name="CustomShape 210"/>
          <p:cNvSpPr/>
          <p:nvPr/>
        </p:nvSpPr>
        <p:spPr>
          <a:xfrm>
            <a:off x="7793280" y="267696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" name="CustomShape 211"/>
          <p:cNvSpPr/>
          <p:nvPr/>
        </p:nvSpPr>
        <p:spPr>
          <a:xfrm>
            <a:off x="8589960" y="267696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7" name="CustomShape 212"/>
          <p:cNvSpPr/>
          <p:nvPr/>
        </p:nvSpPr>
        <p:spPr>
          <a:xfrm>
            <a:off x="952920" y="2633760"/>
            <a:ext cx="4593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index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" name="CustomShape 213"/>
          <p:cNvSpPr/>
          <p:nvPr/>
        </p:nvSpPr>
        <p:spPr>
          <a:xfrm>
            <a:off x="9387000" y="267696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" name="CustomShape 214"/>
          <p:cNvSpPr/>
          <p:nvPr/>
        </p:nvSpPr>
        <p:spPr>
          <a:xfrm>
            <a:off x="10184040" y="267696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0" name="CustomShape 215"/>
          <p:cNvSpPr/>
          <p:nvPr/>
        </p:nvSpPr>
        <p:spPr>
          <a:xfrm>
            <a:off x="833040" y="2356560"/>
            <a:ext cx="11221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Adjacency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" name="CustomShape 216"/>
          <p:cNvSpPr/>
          <p:nvPr/>
        </p:nvSpPr>
        <p:spPr>
          <a:xfrm>
            <a:off x="142884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2" name="CustomShape 217"/>
          <p:cNvSpPr/>
          <p:nvPr/>
        </p:nvSpPr>
        <p:spPr>
          <a:xfrm>
            <a:off x="222588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3" name="CustomShape 218"/>
          <p:cNvSpPr/>
          <p:nvPr/>
        </p:nvSpPr>
        <p:spPr>
          <a:xfrm>
            <a:off x="302292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4" name="CustomShape 219"/>
          <p:cNvSpPr/>
          <p:nvPr/>
        </p:nvSpPr>
        <p:spPr>
          <a:xfrm>
            <a:off x="3819960" y="560232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5" name="CustomShape 220"/>
          <p:cNvSpPr/>
          <p:nvPr/>
        </p:nvSpPr>
        <p:spPr>
          <a:xfrm>
            <a:off x="461664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6" name="CustomShape 221"/>
          <p:cNvSpPr/>
          <p:nvPr/>
        </p:nvSpPr>
        <p:spPr>
          <a:xfrm>
            <a:off x="541368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7" name="CustomShape 222"/>
          <p:cNvSpPr/>
          <p:nvPr/>
        </p:nvSpPr>
        <p:spPr>
          <a:xfrm>
            <a:off x="621072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8" name="CustomShape 223"/>
          <p:cNvSpPr/>
          <p:nvPr/>
        </p:nvSpPr>
        <p:spPr>
          <a:xfrm>
            <a:off x="700776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9" name="CustomShape 224"/>
          <p:cNvSpPr/>
          <p:nvPr/>
        </p:nvSpPr>
        <p:spPr>
          <a:xfrm>
            <a:off x="780444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00" name="CustomShape 225"/>
          <p:cNvSpPr/>
          <p:nvPr/>
        </p:nvSpPr>
        <p:spPr>
          <a:xfrm>
            <a:off x="8601480" y="560232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01" name="CustomShape 226"/>
          <p:cNvSpPr/>
          <p:nvPr/>
        </p:nvSpPr>
        <p:spPr>
          <a:xfrm>
            <a:off x="227520" y="5557320"/>
            <a:ext cx="1206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Submesh Adjacency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2" name="CustomShape 227"/>
          <p:cNvSpPr/>
          <p:nvPr/>
        </p:nvSpPr>
        <p:spPr>
          <a:xfrm flipH="1" flipV="1">
            <a:off x="3807360" y="5802480"/>
            <a:ext cx="854640" cy="215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28"/>
          <p:cNvSpPr/>
          <p:nvPr/>
        </p:nvSpPr>
        <p:spPr>
          <a:xfrm flipV="1">
            <a:off x="3819960" y="2756160"/>
            <a:ext cx="2378520" cy="29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29"/>
          <p:cNvSpPr/>
          <p:nvPr/>
        </p:nvSpPr>
        <p:spPr>
          <a:xfrm>
            <a:off x="1512000" y="5864400"/>
            <a:ext cx="2003760" cy="50688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adjacency pointer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adjacency count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base vertex pointer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5" name="CustomShape 230"/>
          <p:cNvSpPr/>
          <p:nvPr/>
        </p:nvSpPr>
        <p:spPr>
          <a:xfrm>
            <a:off x="114840" y="5893200"/>
            <a:ext cx="1356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submeshadjacency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" name="CustomShape 231"/>
          <p:cNvSpPr/>
          <p:nvPr/>
        </p:nvSpPr>
        <p:spPr>
          <a:xfrm>
            <a:off x="1449000" y="790740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7" name="CustomShape 232"/>
          <p:cNvSpPr/>
          <p:nvPr/>
        </p:nvSpPr>
        <p:spPr>
          <a:xfrm>
            <a:off x="2246040" y="790740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8" name="CustomShape 233"/>
          <p:cNvSpPr/>
          <p:nvPr/>
        </p:nvSpPr>
        <p:spPr>
          <a:xfrm>
            <a:off x="3043080" y="790740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9" name="CustomShape 234"/>
          <p:cNvSpPr/>
          <p:nvPr/>
        </p:nvSpPr>
        <p:spPr>
          <a:xfrm>
            <a:off x="3840120" y="790740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0" name="CustomShape 235"/>
          <p:cNvSpPr/>
          <p:nvPr/>
        </p:nvSpPr>
        <p:spPr>
          <a:xfrm>
            <a:off x="4636800" y="7907400"/>
            <a:ext cx="795960" cy="15840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1" name="CustomShape 236"/>
          <p:cNvSpPr/>
          <p:nvPr/>
        </p:nvSpPr>
        <p:spPr>
          <a:xfrm>
            <a:off x="5433840" y="7907400"/>
            <a:ext cx="795960" cy="158400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2" name="CustomShape 237"/>
          <p:cNvSpPr/>
          <p:nvPr/>
        </p:nvSpPr>
        <p:spPr>
          <a:xfrm>
            <a:off x="6230880" y="7907400"/>
            <a:ext cx="795960" cy="158400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3" name="CustomShape 238"/>
          <p:cNvSpPr/>
          <p:nvPr/>
        </p:nvSpPr>
        <p:spPr>
          <a:xfrm>
            <a:off x="7027920" y="790740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4" name="CustomShape 239"/>
          <p:cNvSpPr/>
          <p:nvPr/>
        </p:nvSpPr>
        <p:spPr>
          <a:xfrm>
            <a:off x="7824600" y="790740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5" name="CustomShape 240"/>
          <p:cNvSpPr/>
          <p:nvPr/>
        </p:nvSpPr>
        <p:spPr>
          <a:xfrm>
            <a:off x="8621640" y="7907400"/>
            <a:ext cx="795960" cy="15840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6" name="CustomShape 241"/>
          <p:cNvSpPr/>
          <p:nvPr/>
        </p:nvSpPr>
        <p:spPr>
          <a:xfrm>
            <a:off x="511920" y="7863840"/>
            <a:ext cx="782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Lod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" name="CustomShape 242"/>
          <p:cNvSpPr/>
          <p:nvPr/>
        </p:nvSpPr>
        <p:spPr>
          <a:xfrm>
            <a:off x="3356640" y="8540280"/>
            <a:ext cx="2003760" cy="51156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lodPointer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lodCount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" name="CustomShape 243"/>
          <p:cNvSpPr/>
          <p:nvPr/>
        </p:nvSpPr>
        <p:spPr>
          <a:xfrm>
            <a:off x="2401920" y="8662680"/>
            <a:ext cx="65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LodBinding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CustomShape 244"/>
          <p:cNvSpPr/>
          <p:nvPr/>
        </p:nvSpPr>
        <p:spPr>
          <a:xfrm flipH="1" flipV="1">
            <a:off x="4662720" y="7954560"/>
            <a:ext cx="90720" cy="14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45"/>
          <p:cNvSpPr/>
          <p:nvPr/>
        </p:nvSpPr>
        <p:spPr>
          <a:xfrm>
            <a:off x="2476440" y="7169040"/>
            <a:ext cx="2003760" cy="51156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subMeshPointer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uint uvPointer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1" name="CustomShape 246"/>
          <p:cNvSpPr/>
          <p:nvPr/>
        </p:nvSpPr>
        <p:spPr>
          <a:xfrm>
            <a:off x="1356840" y="7317000"/>
            <a:ext cx="654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SubMeshUVLod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2" name="CustomShape 247"/>
          <p:cNvSpPr/>
          <p:nvPr/>
        </p:nvSpPr>
        <p:spPr>
          <a:xfrm flipH="1" flipV="1">
            <a:off x="4608720" y="1672920"/>
            <a:ext cx="144720" cy="628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333520" y="3789720"/>
            <a:ext cx="3992040" cy="233316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243360" y="1073880"/>
            <a:ext cx="3782520" cy="226404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369000" y="1157760"/>
            <a:ext cx="201240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Frustum culling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69000" y="1649880"/>
            <a:ext cx="353196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AppendStructuredBuffer&lt;</a:t>
            </a:r>
            <a:r>
              <a:rPr b="0" lang="en-US" sz="1000" spc="-1" strike="noStrike">
                <a:solidFill>
                  <a:srgbClr val="2f5597"/>
                </a:solidFill>
                <a:latin typeface="Calibri"/>
                <a:ea typeface="DejaVu Sans"/>
              </a:rPr>
              <a:t>FrustumCullingOutput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&gt; cullingOutput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441160" y="195048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clusterPointer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2441160" y="214200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clusterCount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2441160" y="233352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instancePointer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822240" y="371880"/>
            <a:ext cx="1106280" cy="191880"/>
          </a:xfrm>
          <a:prstGeom prst="rect">
            <a:avLst/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 rot="5400000">
            <a:off x="1083960" y="790920"/>
            <a:ext cx="584640" cy="145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ec792a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1220760" y="1451160"/>
            <a:ext cx="1818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 that pass frustum test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369000" y="2632680"/>
            <a:ext cx="353196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RWBuffer&lt;uint&gt; clusterCountBuffer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" name="CustomShape 12"/>
          <p:cNvSpPr/>
          <p:nvPr/>
        </p:nvSpPr>
        <p:spPr>
          <a:xfrm>
            <a:off x="369000" y="294156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Cluster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1828800" y="294300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Instance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2430720" y="3908160"/>
            <a:ext cx="201240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Create occlusion culling args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" name="CustomShape 15"/>
          <p:cNvSpPr/>
          <p:nvPr/>
        </p:nvSpPr>
        <p:spPr>
          <a:xfrm flipH="1">
            <a:off x="2429280" y="2779560"/>
            <a:ext cx="1470600" cy="127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6"/>
          <p:cNvSpPr/>
          <p:nvPr/>
        </p:nvSpPr>
        <p:spPr>
          <a:xfrm>
            <a:off x="2677320" y="4201560"/>
            <a:ext cx="353196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RWStructuredBuffer&lt;OcclusionDispatchArgs&gt; occlusionDispatchArgs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9" name="CustomShape 17"/>
          <p:cNvSpPr/>
          <p:nvPr/>
        </p:nvSpPr>
        <p:spPr>
          <a:xfrm>
            <a:off x="2677320" y="5176080"/>
            <a:ext cx="353196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RWStructuredBuffer&lt;GatherDispatchArgs&gt; gatherDispatchArgs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0" name="CustomShape 18"/>
          <p:cNvSpPr/>
          <p:nvPr/>
        </p:nvSpPr>
        <p:spPr>
          <a:xfrm>
            <a:off x="4750920" y="449532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threadGroups 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1" name="CustomShape 19"/>
          <p:cNvSpPr/>
          <p:nvPr/>
        </p:nvSpPr>
        <p:spPr>
          <a:xfrm>
            <a:off x="4750920" y="468684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threadGroups 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4750920" y="487836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threadGroups Z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" name="CustomShape 21"/>
          <p:cNvSpPr/>
          <p:nvPr/>
        </p:nvSpPr>
        <p:spPr>
          <a:xfrm>
            <a:off x="4750920" y="546984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threadGroups 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4" name="CustomShape 22"/>
          <p:cNvSpPr/>
          <p:nvPr/>
        </p:nvSpPr>
        <p:spPr>
          <a:xfrm>
            <a:off x="4750920" y="566136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threadGroups 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5" name="CustomShape 23"/>
          <p:cNvSpPr/>
          <p:nvPr/>
        </p:nvSpPr>
        <p:spPr>
          <a:xfrm>
            <a:off x="4750920" y="585288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threadGroups Z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6" name="CustomShape 24"/>
          <p:cNvSpPr/>
          <p:nvPr/>
        </p:nvSpPr>
        <p:spPr>
          <a:xfrm>
            <a:off x="5361840" y="1071720"/>
            <a:ext cx="3782520" cy="2466720"/>
          </a:xfrm>
          <a:prstGeom prst="rect">
            <a:avLst/>
          </a:prstGeom>
          <a:ln>
            <a:solidFill>
              <a:srgbClr val="a1a1a1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7" name="CustomShape 25"/>
          <p:cNvSpPr/>
          <p:nvPr/>
        </p:nvSpPr>
        <p:spPr>
          <a:xfrm>
            <a:off x="5487840" y="1155600"/>
            <a:ext cx="201240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Occlusion culling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8" name="CustomShape 26"/>
          <p:cNvSpPr/>
          <p:nvPr/>
        </p:nvSpPr>
        <p:spPr>
          <a:xfrm>
            <a:off x="5487840" y="1647720"/>
            <a:ext cx="353196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AppendStructuredBuffer&lt;ClusterInstanceData&gt; cullingOutput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9" name="CustomShape 27"/>
          <p:cNvSpPr/>
          <p:nvPr/>
        </p:nvSpPr>
        <p:spPr>
          <a:xfrm>
            <a:off x="7560000" y="194832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clusterPointer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0" name="CustomShape 28"/>
          <p:cNvSpPr/>
          <p:nvPr/>
        </p:nvSpPr>
        <p:spPr>
          <a:xfrm>
            <a:off x="7560000" y="213984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Uint instancePointer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1" name="CustomShape 29"/>
          <p:cNvSpPr/>
          <p:nvPr/>
        </p:nvSpPr>
        <p:spPr>
          <a:xfrm>
            <a:off x="6339240" y="1449360"/>
            <a:ext cx="18187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 that pass frustum test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2" name="CustomShape 30"/>
          <p:cNvSpPr/>
          <p:nvPr/>
        </p:nvSpPr>
        <p:spPr>
          <a:xfrm>
            <a:off x="5487840" y="2400120"/>
            <a:ext cx="3531960" cy="292680"/>
          </a:xfrm>
          <a:prstGeom prst="rect">
            <a:avLst/>
          </a:prstGeom>
          <a:ln>
            <a:solidFill>
              <a:srgbClr val="6dac43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RWBuffer&lt;uint&gt; occlusionDrawArgs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3" name="CustomShape 31"/>
          <p:cNvSpPr/>
          <p:nvPr/>
        </p:nvSpPr>
        <p:spPr>
          <a:xfrm>
            <a:off x="7560000" y="271332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Cluster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4" name="CustomShape 32"/>
          <p:cNvSpPr/>
          <p:nvPr/>
        </p:nvSpPr>
        <p:spPr>
          <a:xfrm>
            <a:off x="7562520" y="289224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Instance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5" name="CustomShape 33"/>
          <p:cNvSpPr/>
          <p:nvPr/>
        </p:nvSpPr>
        <p:spPr>
          <a:xfrm flipV="1">
            <a:off x="3902400" y="1301760"/>
            <a:ext cx="1584360" cy="49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34"/>
          <p:cNvSpPr/>
          <p:nvPr/>
        </p:nvSpPr>
        <p:spPr>
          <a:xfrm>
            <a:off x="7560000" y="307512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Cluster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" name="CustomShape 35"/>
          <p:cNvSpPr/>
          <p:nvPr/>
        </p:nvSpPr>
        <p:spPr>
          <a:xfrm>
            <a:off x="7562520" y="3254400"/>
            <a:ext cx="1458720" cy="183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Instance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" name="CustomShape 36"/>
          <p:cNvSpPr/>
          <p:nvPr/>
        </p:nvSpPr>
        <p:spPr>
          <a:xfrm flipV="1">
            <a:off x="4330080" y="1301040"/>
            <a:ext cx="1156680" cy="248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7645</TotalTime>
  <Application>LibreOffice/6.1.2.1$Windows_X86_64 LibreOffice_project/65905a128db06ba48db947242809d14d3f9a93fe</Application>
  <Words>420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2018-02-04T14:51:12Z</dcterms:created>
  <dc:creator>Aleksi Jokinen</dc:creator>
  <dc:description/>
  <dc:language>en-US</dc:language>
  <cp:lastModifiedBy/>
  <dcterms:modified xsi:type="dcterms:W3CDTF">2018-12-07T01:28:19Z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