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1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1D10-14A4-49A0-AA72-5EADA578F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656D-2C2D-4CC7-8B0C-A362AEABC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23B84-BCF1-4E8B-89D0-3F6373C1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C7F-9225-40BC-ADD2-CB35C9F06097}" type="datetimeFigureOut">
              <a:rPr lang="fi-FI" smtClean="0"/>
              <a:t>18.2.2018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3DE52-DBD1-4873-A3B5-E5924A13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C6B3-9FB4-4951-A93C-31419E7D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72DC-06D0-4AB0-BC66-CEFF04CF29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65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5265-354A-4D40-85F2-FE5154BD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CF298-5F5F-4C2C-B289-EAD5D2A41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F9C86-97BC-40E3-A6D3-2EB5090C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C7F-9225-40BC-ADD2-CB35C9F06097}" type="datetimeFigureOut">
              <a:rPr lang="fi-FI" smtClean="0"/>
              <a:t>18.2.2018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885A9-FB3D-482A-A8CE-50DB461F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1D0-0F3A-4F92-AA6C-1A8C496E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72DC-06D0-4AB0-BC66-CEFF04CF29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464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321D4-34C6-4CC4-BB7D-CD29949A6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2790B-9D91-4272-85CB-2AD8EE94F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FA63-AE4B-4912-ABAE-7DFAE91E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C7F-9225-40BC-ADD2-CB35C9F06097}" type="datetimeFigureOut">
              <a:rPr lang="fi-FI" smtClean="0"/>
              <a:t>18.2.2018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61906-6FE9-4CC2-A642-BA5A09F3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BE8E-C667-4A73-BCBD-9F8785F4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72DC-06D0-4AB0-BC66-CEFF04CF29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310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21DC-8A44-4673-8637-CA529B5C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A7AD-E68D-419C-AA18-32722BB55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C694-21C0-4E72-901A-DCFC1A09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C7F-9225-40BC-ADD2-CB35C9F06097}" type="datetimeFigureOut">
              <a:rPr lang="fi-FI" smtClean="0"/>
              <a:t>18.2.2018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2443B-AA2B-4BA9-9D5B-A56E347C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301AE-B96C-4F9C-9928-0ED535C4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72DC-06D0-4AB0-BC66-CEFF04CF29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9076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8A9B-2C46-4220-831E-718F660E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5DB08-7987-47F0-A5B2-1704843AC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3DEE8-DAE8-4EC4-8A2B-65831779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C7F-9225-40BC-ADD2-CB35C9F06097}" type="datetimeFigureOut">
              <a:rPr lang="fi-FI" smtClean="0"/>
              <a:t>18.2.2018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1DB0D-AF2A-4377-B38F-9B12B908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C3734-F123-4D84-9881-28086E80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72DC-06D0-4AB0-BC66-CEFF04CF29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799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B498-F508-4725-AF46-16DDB6AC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68CEC-E4BB-485E-9517-E60290DF4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67EA2-2174-426F-97D1-EBC6F2528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8C165-76A5-485D-8A49-161B2CD0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C7F-9225-40BC-ADD2-CB35C9F06097}" type="datetimeFigureOut">
              <a:rPr lang="fi-FI" smtClean="0"/>
              <a:t>18.2.2018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148AB-B531-4D1C-B4EA-1234CAC4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5EF94-4B37-4157-B992-D7BEBF33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72DC-06D0-4AB0-BC66-CEFF04CF29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200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C3E8-2986-41D2-93DD-2E5729EE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EAFD7-E262-4051-A141-24746731A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7CC39-19B6-415C-A1A1-5C3B63574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3CB53-5873-4CE9-88A8-B5015DC7F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3E6AA-D459-459A-B73A-E048DAD37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09EE4-C189-4587-8726-1A861DDA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C7F-9225-40BC-ADD2-CB35C9F06097}" type="datetimeFigureOut">
              <a:rPr lang="fi-FI" smtClean="0"/>
              <a:t>18.2.2018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B03A4-04C5-4AFD-B4C3-9F38D5DA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A202D-EEE7-4D7E-83D6-4301BC63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72DC-06D0-4AB0-BC66-CEFF04CF29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102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FB4A-64C1-471A-9FDB-61BD9CAE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E188A-EAFD-4D91-9461-5A7FE5FF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C7F-9225-40BC-ADD2-CB35C9F06097}" type="datetimeFigureOut">
              <a:rPr lang="fi-FI" smtClean="0"/>
              <a:t>18.2.2018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AC68C-6710-4A22-8DD4-239A03C2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A3969-7BBE-40C5-BB32-63D8F19E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72DC-06D0-4AB0-BC66-CEFF04CF29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2580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0E4EB-0549-4244-A876-03AE6C4C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C7F-9225-40BC-ADD2-CB35C9F06097}" type="datetimeFigureOut">
              <a:rPr lang="fi-FI" smtClean="0"/>
              <a:t>18.2.2018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212A6-91A0-46DB-B549-E097DB48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F98AE-E158-4EEC-879B-CC43CBD8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72DC-06D0-4AB0-BC66-CEFF04CF29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9436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FB69-E446-4DA1-99C8-29DEFF23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0CF4-42CF-4E38-B42F-89705C44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A80D4-3D29-40BF-99E2-8B8B8298F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12974-2C83-4028-AE08-8ACE640F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C7F-9225-40BC-ADD2-CB35C9F06097}" type="datetimeFigureOut">
              <a:rPr lang="fi-FI" smtClean="0"/>
              <a:t>18.2.2018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A2BA8-17FC-4011-9903-809C739D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AC568-9283-4E39-9C33-2682552B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72DC-06D0-4AB0-BC66-CEFF04CF29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625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EAB7-F4FF-4CC1-A81F-DDA712374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C083F-D4D2-4863-9FA2-F9A5006F9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60F95-F569-43DA-9123-D9E2FB6D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62892-455D-4122-8C72-91884B9A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C7F-9225-40BC-ADD2-CB35C9F06097}" type="datetimeFigureOut">
              <a:rPr lang="fi-FI" smtClean="0"/>
              <a:t>18.2.2018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222D0-BD33-4181-9CA2-7DC2312C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FACEA-DC3E-42FD-B3AE-2CAD0B0B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72DC-06D0-4AB0-BC66-CEFF04CF29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822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47122-B75A-4747-AD5B-BA7938CE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DD48C-8FAA-43D6-A384-3EC3D3188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17830-E2B1-40EE-8F1E-9C069C6E7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3C7F-9225-40BC-ADD2-CB35C9F06097}" type="datetimeFigureOut">
              <a:rPr lang="fi-FI" smtClean="0"/>
              <a:t>18.2.2018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DC924-EDD7-473A-ABD0-66C9C5DE2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82D60-1B04-4962-8E40-36DBC88C8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372DC-06D0-4AB0-BC66-CEFF04CF29C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361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839E2B-D257-44D2-86CC-87C5535A1EBD}"/>
              </a:ext>
            </a:extLst>
          </p:cNvPr>
          <p:cNvSpPr/>
          <p:nvPr/>
        </p:nvSpPr>
        <p:spPr>
          <a:xfrm>
            <a:off x="3851945" y="4894978"/>
            <a:ext cx="1451295" cy="4949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ResourceHost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D2E936-D8E7-48A6-8C5C-2B36E9248EB2}"/>
              </a:ext>
            </a:extLst>
          </p:cNvPr>
          <p:cNvSpPr/>
          <p:nvPr/>
        </p:nvSpPr>
        <p:spPr>
          <a:xfrm>
            <a:off x="2388760" y="2127873"/>
            <a:ext cx="1451295" cy="494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ResourceClient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2993B1-70E4-4A18-8880-6957BA40BE8D}"/>
              </a:ext>
            </a:extLst>
          </p:cNvPr>
          <p:cNvSpPr/>
          <p:nvPr/>
        </p:nvSpPr>
        <p:spPr>
          <a:xfrm>
            <a:off x="876649" y="1055616"/>
            <a:ext cx="982911" cy="295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00" dirty="0"/>
              <a:t>ResourceTask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2D48A1-5CF4-47A5-B329-2673FB56E1E1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H="1" flipV="1">
            <a:off x="1368105" y="1350628"/>
            <a:ext cx="1746303" cy="77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050FECA-BAB5-47FB-A035-20CEDEB7A1A5}"/>
              </a:ext>
            </a:extLst>
          </p:cNvPr>
          <p:cNvSpPr/>
          <p:nvPr/>
        </p:nvSpPr>
        <p:spPr>
          <a:xfrm>
            <a:off x="2007063" y="1055616"/>
            <a:ext cx="982911" cy="295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00" dirty="0"/>
              <a:t>ResourceTask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5CD878-832B-49EA-BED8-EF39D895B886}"/>
              </a:ext>
            </a:extLst>
          </p:cNvPr>
          <p:cNvSpPr/>
          <p:nvPr/>
        </p:nvSpPr>
        <p:spPr>
          <a:xfrm>
            <a:off x="3137477" y="1055616"/>
            <a:ext cx="982911" cy="295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00" dirty="0"/>
              <a:t>ResourceTask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DF7564-7DD4-4869-BC1F-6E51AE1AFC08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2498519" y="1350628"/>
            <a:ext cx="615889" cy="77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F1104B-3577-4F65-A8E1-9D3AD3831011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V="1">
            <a:off x="3114408" y="1350628"/>
            <a:ext cx="514525" cy="77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775624-9161-4B0E-8162-D5D283827543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H="1" flipV="1">
            <a:off x="3114408" y="2622823"/>
            <a:ext cx="1463185" cy="227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6E5243D-1AE6-4C46-851D-CCA0521FB606}"/>
              </a:ext>
            </a:extLst>
          </p:cNvPr>
          <p:cNvSpPr txBox="1"/>
          <p:nvPr/>
        </p:nvSpPr>
        <p:spPr>
          <a:xfrm>
            <a:off x="6560191" y="570451"/>
            <a:ext cx="4742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When host starts</a:t>
            </a:r>
          </a:p>
          <a:p>
            <a:pPr marL="285750" indent="-285750">
              <a:buFontTx/>
              <a:buChar char="-"/>
            </a:pPr>
            <a:r>
              <a:rPr lang="fi-FI" dirty="0"/>
              <a:t>Send broadcast to find out any remote clients</a:t>
            </a:r>
          </a:p>
          <a:p>
            <a:pPr marL="285750" indent="-285750">
              <a:buFontTx/>
              <a:buChar char="-"/>
            </a:pPr>
            <a:r>
              <a:rPr lang="fi-FI" dirty="0"/>
              <a:t>Receive remove resource client helo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96EF1A-66A4-4B0B-A489-0F6BDD9ACF24}"/>
              </a:ext>
            </a:extLst>
          </p:cNvPr>
          <p:cNvSpPr txBox="1"/>
          <p:nvPr/>
        </p:nvSpPr>
        <p:spPr>
          <a:xfrm>
            <a:off x="3998751" y="2127873"/>
            <a:ext cx="2201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i-FI" sz="1200" dirty="0"/>
              <a:t>4 cores</a:t>
            </a:r>
          </a:p>
          <a:p>
            <a:pPr marL="285750" indent="-285750">
              <a:buFontTx/>
              <a:buChar char="-"/>
            </a:pPr>
            <a:r>
              <a:rPr lang="fi-FI" sz="1200" dirty="0"/>
              <a:t>Perf measure texels/second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35B59C-301E-404C-ABA8-154881925675}"/>
              </a:ext>
            </a:extLst>
          </p:cNvPr>
          <p:cNvSpPr/>
          <p:nvPr/>
        </p:nvSpPr>
        <p:spPr>
          <a:xfrm>
            <a:off x="4272440" y="1055616"/>
            <a:ext cx="982911" cy="295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00" dirty="0"/>
              <a:t>ResourceTask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F73D5D-A977-4B67-89EE-8611DB2642CF}"/>
              </a:ext>
            </a:extLst>
          </p:cNvPr>
          <p:cNvCxnSpPr>
            <a:stCxn id="5" idx="0"/>
            <a:endCxn id="40" idx="2"/>
          </p:cNvCxnSpPr>
          <p:nvPr/>
        </p:nvCxnSpPr>
        <p:spPr>
          <a:xfrm flipV="1">
            <a:off x="3114408" y="1350628"/>
            <a:ext cx="1649488" cy="77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6200632-EAD7-4604-A40B-AAE66FEB8833}"/>
              </a:ext>
            </a:extLst>
          </p:cNvPr>
          <p:cNvSpPr/>
          <p:nvPr/>
        </p:nvSpPr>
        <p:spPr>
          <a:xfrm>
            <a:off x="7504650" y="4894978"/>
            <a:ext cx="1451295" cy="494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400" dirty="0"/>
              <a:t>ResourceClient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5906CF-E073-4CF1-B830-7A75DC9D5A2B}"/>
              </a:ext>
            </a:extLst>
          </p:cNvPr>
          <p:cNvSpPr/>
          <p:nvPr/>
        </p:nvSpPr>
        <p:spPr>
          <a:xfrm>
            <a:off x="5992539" y="3822721"/>
            <a:ext cx="982911" cy="295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00" dirty="0"/>
              <a:t>ResourceTask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1E3858-637C-4886-925F-30E83BEEF1A3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H="1" flipV="1">
            <a:off x="6483995" y="4117733"/>
            <a:ext cx="1746303" cy="77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58FD674-A6EB-4846-BECB-C1CD2C06BCD1}"/>
              </a:ext>
            </a:extLst>
          </p:cNvPr>
          <p:cNvSpPr/>
          <p:nvPr/>
        </p:nvSpPr>
        <p:spPr>
          <a:xfrm>
            <a:off x="7122953" y="3822721"/>
            <a:ext cx="982911" cy="295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00" dirty="0"/>
              <a:t>ResourceTask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12324B-2222-4012-97DB-3AF69EB16A9A}"/>
              </a:ext>
            </a:extLst>
          </p:cNvPr>
          <p:cNvSpPr/>
          <p:nvPr/>
        </p:nvSpPr>
        <p:spPr>
          <a:xfrm>
            <a:off x="8253367" y="3822721"/>
            <a:ext cx="982911" cy="295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00" dirty="0"/>
              <a:t>ResourceTask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F9228A-301D-4D5E-BB50-EAB124DAAEFB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H="1" flipV="1">
            <a:off x="7614409" y="4117733"/>
            <a:ext cx="615889" cy="77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B8B3E0-FDD1-4899-9E10-E4B5BE54627B}"/>
              </a:ext>
            </a:extLst>
          </p:cNvPr>
          <p:cNvCxnSpPr>
            <a:cxnSpLocks/>
            <a:stCxn id="48" idx="0"/>
            <a:endCxn id="52" idx="2"/>
          </p:cNvCxnSpPr>
          <p:nvPr/>
        </p:nvCxnSpPr>
        <p:spPr>
          <a:xfrm flipV="1">
            <a:off x="8230298" y="4117733"/>
            <a:ext cx="514525" cy="77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B10D4B9-723B-44CC-806B-B19288540766}"/>
              </a:ext>
            </a:extLst>
          </p:cNvPr>
          <p:cNvSpPr txBox="1"/>
          <p:nvPr/>
        </p:nvSpPr>
        <p:spPr>
          <a:xfrm>
            <a:off x="9114641" y="4894978"/>
            <a:ext cx="2201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i-FI" sz="1200" dirty="0"/>
              <a:t>4 cores</a:t>
            </a:r>
          </a:p>
          <a:p>
            <a:pPr marL="285750" indent="-285750">
              <a:buFontTx/>
              <a:buChar char="-"/>
            </a:pPr>
            <a:r>
              <a:rPr lang="fi-FI" sz="1200" dirty="0"/>
              <a:t>Perf measure texels/second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2DAA63-DA4E-4368-A502-FEC9B93FCB29}"/>
              </a:ext>
            </a:extLst>
          </p:cNvPr>
          <p:cNvSpPr/>
          <p:nvPr/>
        </p:nvSpPr>
        <p:spPr>
          <a:xfrm>
            <a:off x="9388330" y="3822721"/>
            <a:ext cx="982911" cy="295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000" dirty="0"/>
              <a:t>ResourceTask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2E37EF-4D73-4AF4-B4F8-FCD13825DF3B}"/>
              </a:ext>
            </a:extLst>
          </p:cNvPr>
          <p:cNvCxnSpPr>
            <a:stCxn id="48" idx="0"/>
            <a:endCxn id="56" idx="2"/>
          </p:cNvCxnSpPr>
          <p:nvPr/>
        </p:nvCxnSpPr>
        <p:spPr>
          <a:xfrm flipV="1">
            <a:off x="8230298" y="4117733"/>
            <a:ext cx="1649488" cy="77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7F83722-CC11-4393-88C2-0546957E9546}"/>
              </a:ext>
            </a:extLst>
          </p:cNvPr>
          <p:cNvCxnSpPr>
            <a:stCxn id="4" idx="3"/>
            <a:endCxn id="48" idx="1"/>
          </p:cNvCxnSpPr>
          <p:nvPr/>
        </p:nvCxnSpPr>
        <p:spPr>
          <a:xfrm>
            <a:off x="5303240" y="5142453"/>
            <a:ext cx="2201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286AAD3-F443-48CF-AC65-45D696EC3E10}"/>
              </a:ext>
            </a:extLst>
          </p:cNvPr>
          <p:cNvSpPr txBox="1"/>
          <p:nvPr/>
        </p:nvSpPr>
        <p:spPr>
          <a:xfrm>
            <a:off x="6483994" y="1739250"/>
            <a:ext cx="5828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When client starts</a:t>
            </a:r>
          </a:p>
          <a:p>
            <a:pPr marL="285750" indent="-285750">
              <a:buFontTx/>
              <a:buChar char="-"/>
            </a:pPr>
            <a:r>
              <a:rPr lang="fi-FI" dirty="0"/>
              <a:t>Send broadcast to inform any host that they are available</a:t>
            </a:r>
          </a:p>
        </p:txBody>
      </p:sp>
    </p:spTree>
    <p:extLst>
      <p:ext uri="{BB962C8B-B14F-4D97-AF65-F5344CB8AC3E}">
        <p14:creationId xmlns:p14="http://schemas.microsoft.com/office/powerpoint/2010/main" val="121725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54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Aleksi Jokinen</dc:creator>
  <cp:lastModifiedBy>Aleksi Jokinen</cp:lastModifiedBy>
  <cp:revision>3</cp:revision>
  <dcterms:created xsi:type="dcterms:W3CDTF">2018-02-16T17:06:39Z</dcterms:created>
  <dcterms:modified xsi:type="dcterms:W3CDTF">2018-02-18T15:19:18Z</dcterms:modified>
</cp:coreProperties>
</file>