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D902-3EFC-47DF-B834-11209FF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0803F-9057-4709-9F3F-BB070862F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1E13-E05D-4381-8F9C-EE46B7E3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30E4-8686-4F8D-AF36-4DF41486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BA33-011F-4DE0-BE3F-D580A56E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401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3998-5D3D-4C49-9187-205731D8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C52DD-789A-4A78-A496-D9EBDEBDC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88E5-5207-4BA2-9F70-6E4DDCBD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E894-E522-4583-9071-33F6FFC4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C4A3-64A0-461E-B186-9FF234D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919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6CA26-8047-4674-9EC5-1F8B50768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F4C62-1064-4A00-9B99-CCEDD45D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D5F2-A22C-48B2-AA9D-D8FC5DEB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E9D9-C2CC-4A27-AADC-F3D4F06B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2A6-560A-40F3-977D-02F6524E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84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5707-C99F-45B8-8BB9-B1517F1E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3B99-2CCD-478F-9E06-6F2AD2F0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A4DA-2995-41E9-9F2E-71E1E7CE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F103-CA21-4EC7-AC1E-33A20DAF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ECEF-4933-460C-8CD1-6F7B70B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173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C883-6245-476F-8C7D-CAB468E5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FCBA-2C23-4766-950B-FA80B7F5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A562-ABAD-47B7-B389-76F25319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F111-C3FF-45B2-B6C1-96B7AB70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B9D5-86E2-4D03-921E-ABD232F7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23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E56E-6DBA-4CF3-89EC-06E4A261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9692-874B-4499-BC41-EEA15DD7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4E821-4D94-44EB-8955-C0B37F66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2B91A-774A-4ED2-A29C-B3FDF2AB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570E-764D-446A-A475-F6EAC842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D3E5-CA78-4F31-ABEA-6960913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332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2245-1A8B-437F-B0CC-C2DCF04B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16D1-1062-4ABC-BCB5-2E56B5D4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FCB32-D2DC-4849-8597-7C79D802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FAF94-0A12-4ABE-85F7-E88E0536B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1BE8-8585-4706-B646-67EA292BA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AABFF-D717-4829-A959-E769E5B8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71CCD-AD98-48C1-9231-5CDDD4F9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FB8AE-90BC-4C1C-B25A-A83EDD12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212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321-3ABE-4ECA-B237-AFFE8316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55517-0AD0-4A7A-B6A4-87105A4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200BC-ADB0-43FD-B228-7BD39482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4D780-9619-4640-990F-813121BB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03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8C06C-4CB3-4A8C-8782-721685C9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8F436-6B9E-4B92-A214-25A12E28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1FBE4-8F76-4571-8A4A-8ABB0C69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30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A8A3-893C-4661-BA4A-B07BFB5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A212-7061-4E6C-8D6E-D9784BBC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C36C3-40ED-4564-8A48-28CAE2476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8DD76-0E14-4E67-9E7E-065E94CB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5E809-DDE5-4BAB-A9AB-581C2B02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A48C1-4C69-4095-8012-737F4632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355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F8C9-E90B-496E-983B-782E9F86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5F050-49F9-4539-9E39-7B9F170DC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113B5-7746-4807-8B74-4E5D95FB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1809-B919-4DCB-8EFE-25178977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FAA1-B355-4C59-8318-0AF50508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79CFF-7E70-4889-9CD7-181E6AA4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441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836CD-892D-4FEB-A8CE-BC859C72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14C8F-2D0A-4DE0-B50E-F7173631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9DB4-C276-4FE3-AB67-7F70CCCBE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A875-E619-4D6C-B6C2-864A46BAFCDB}" type="datetimeFigureOut">
              <a:rPr lang="fi-FI" smtClean="0"/>
              <a:t>29.1.2018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FF90-8F83-456E-B92A-D30A1E85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31B7-A17C-4848-8FF6-A68F46555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AD55-4059-4715-9952-151DB9B7F1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6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0E35A-C19E-448D-BAF5-781F6AB61933}"/>
              </a:ext>
            </a:extLst>
          </p:cNvPr>
          <p:cNvSpPr/>
          <p:nvPr/>
        </p:nvSpPr>
        <p:spPr>
          <a:xfrm>
            <a:off x="3993160" y="2281807"/>
            <a:ext cx="1954635" cy="8976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i-FI" sz="1200" dirty="0"/>
              <a:t>CPU Resource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042B3-FF77-4E46-AB90-7BF1FFBA6D8B}"/>
              </a:ext>
            </a:extLst>
          </p:cNvPr>
          <p:cNvSpPr/>
          <p:nvPr/>
        </p:nvSpPr>
        <p:spPr>
          <a:xfrm>
            <a:off x="4320330" y="2583810"/>
            <a:ext cx="1543575" cy="243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200" dirty="0"/>
              <a:t>LOD 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8EB7B-FDD2-4CB7-9B28-FADD5C824259}"/>
              </a:ext>
            </a:extLst>
          </p:cNvPr>
          <p:cNvSpPr/>
          <p:nvPr/>
        </p:nvSpPr>
        <p:spPr>
          <a:xfrm>
            <a:off x="4320330" y="2827091"/>
            <a:ext cx="1543575" cy="243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200" dirty="0"/>
              <a:t>BoundingBox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DE730-AE38-4E19-A25E-AF8DF2D07431}"/>
              </a:ext>
            </a:extLst>
          </p:cNvPr>
          <p:cNvSpPr/>
          <p:nvPr/>
        </p:nvSpPr>
        <p:spPr>
          <a:xfrm>
            <a:off x="3993160" y="3313652"/>
            <a:ext cx="1954635" cy="12080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i-FI" sz="1200" dirty="0"/>
              <a:t>CPU Resource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58233-EAA7-4CC6-984C-C5708D6A495F}"/>
              </a:ext>
            </a:extLst>
          </p:cNvPr>
          <p:cNvSpPr/>
          <p:nvPr/>
        </p:nvSpPr>
        <p:spPr>
          <a:xfrm>
            <a:off x="4320330" y="3615656"/>
            <a:ext cx="1543575" cy="243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Upload VERTEX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C6B3DC-4747-439B-A02F-DD0B171B9AAB}"/>
              </a:ext>
            </a:extLst>
          </p:cNvPr>
          <p:cNvSpPr/>
          <p:nvPr/>
        </p:nvSpPr>
        <p:spPr>
          <a:xfrm>
            <a:off x="4320330" y="3858937"/>
            <a:ext cx="1543575" cy="243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Upload NORMAL 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4794F-FAD7-4166-B9CB-5E4AB9D77A8E}"/>
              </a:ext>
            </a:extLst>
          </p:cNvPr>
          <p:cNvSpPr/>
          <p:nvPr/>
        </p:nvSpPr>
        <p:spPr>
          <a:xfrm>
            <a:off x="4320330" y="4093829"/>
            <a:ext cx="1543575" cy="243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Upload UV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4C341-3D81-4A7B-8B08-F2156BC7E3F5}"/>
              </a:ext>
            </a:extLst>
          </p:cNvPr>
          <p:cNvSpPr/>
          <p:nvPr/>
        </p:nvSpPr>
        <p:spPr>
          <a:xfrm>
            <a:off x="3993160" y="939569"/>
            <a:ext cx="1954635" cy="1208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i-FI" sz="1200" dirty="0"/>
              <a:t>Resource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BC6D8-EC1E-4EED-923E-6EF15CC1E5BF}"/>
              </a:ext>
            </a:extLst>
          </p:cNvPr>
          <p:cNvSpPr/>
          <p:nvPr/>
        </p:nvSpPr>
        <p:spPr>
          <a:xfrm>
            <a:off x="4320330" y="1241573"/>
            <a:ext cx="1543575" cy="2432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VERTEX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40E03-ACD2-42AA-BCF0-BD393ACE2A3F}"/>
              </a:ext>
            </a:extLst>
          </p:cNvPr>
          <p:cNvSpPr/>
          <p:nvPr/>
        </p:nvSpPr>
        <p:spPr>
          <a:xfrm>
            <a:off x="4320330" y="1484854"/>
            <a:ext cx="1543575" cy="2432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NORMAL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54304-F3A4-4839-8A5A-9AF24C179E0B}"/>
              </a:ext>
            </a:extLst>
          </p:cNvPr>
          <p:cNvSpPr/>
          <p:nvPr/>
        </p:nvSpPr>
        <p:spPr>
          <a:xfrm>
            <a:off x="4320330" y="1719746"/>
            <a:ext cx="1543575" cy="2432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UV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CC0D7-F15C-4A8A-B6C9-9D78B1000437}"/>
              </a:ext>
            </a:extLst>
          </p:cNvPr>
          <p:cNvSpPr/>
          <p:nvPr/>
        </p:nvSpPr>
        <p:spPr>
          <a:xfrm>
            <a:off x="3993160" y="4655890"/>
            <a:ext cx="1954635" cy="1208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i-FI" sz="1200" dirty="0"/>
              <a:t>GPU Resource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3035F6-2AFA-46FE-BE19-A960164CF01F}"/>
              </a:ext>
            </a:extLst>
          </p:cNvPr>
          <p:cNvSpPr/>
          <p:nvPr/>
        </p:nvSpPr>
        <p:spPr>
          <a:xfrm>
            <a:off x="4320330" y="4957894"/>
            <a:ext cx="1543575" cy="2432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Upload VERTEX 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27863-BF70-4B82-BC41-F62C0B45BF42}"/>
              </a:ext>
            </a:extLst>
          </p:cNvPr>
          <p:cNvSpPr/>
          <p:nvPr/>
        </p:nvSpPr>
        <p:spPr>
          <a:xfrm>
            <a:off x="4320330" y="5201175"/>
            <a:ext cx="1543575" cy="2432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Upload NORMAL index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CD220-DBEB-4D36-9626-B675E859CFF4}"/>
              </a:ext>
            </a:extLst>
          </p:cNvPr>
          <p:cNvSpPr/>
          <p:nvPr/>
        </p:nvSpPr>
        <p:spPr>
          <a:xfrm>
            <a:off x="4320330" y="5436067"/>
            <a:ext cx="1543575" cy="2432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Upload UV index</a:t>
            </a:r>
          </a:p>
        </p:txBody>
      </p:sp>
    </p:spTree>
    <p:extLst>
      <p:ext uri="{BB962C8B-B14F-4D97-AF65-F5344CB8AC3E}">
        <p14:creationId xmlns:p14="http://schemas.microsoft.com/office/powerpoint/2010/main" val="232513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EC00FF-6B6A-4A60-A6D1-C5233B6E60F1}"/>
              </a:ext>
            </a:extLst>
          </p:cNvPr>
          <p:cNvSpPr/>
          <p:nvPr/>
        </p:nvSpPr>
        <p:spPr>
          <a:xfrm>
            <a:off x="9472568" y="5484302"/>
            <a:ext cx="763398" cy="4026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GPU Buffer allocator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4D5EB-7297-472A-8DC1-E3DB33AB33D1}"/>
              </a:ext>
            </a:extLst>
          </p:cNvPr>
          <p:cNvSpPr txBox="1"/>
          <p:nvPr/>
        </p:nvSpPr>
        <p:spPr>
          <a:xfrm>
            <a:off x="8896946" y="6090408"/>
            <a:ext cx="2293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i-FI" sz="1000" dirty="0"/>
              <a:t>Get’s  max memory allocation limit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BD466-6FAD-49E7-A941-C53EE5FB6A30}"/>
              </a:ext>
            </a:extLst>
          </p:cNvPr>
          <p:cNvSpPr/>
          <p:nvPr/>
        </p:nvSpPr>
        <p:spPr>
          <a:xfrm>
            <a:off x="5589864" y="3596779"/>
            <a:ext cx="763398" cy="4026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Relevancy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F02D5-50C4-4AE3-BB94-C61B29477D82}"/>
              </a:ext>
            </a:extLst>
          </p:cNvPr>
          <p:cNvSpPr txBox="1"/>
          <p:nvPr/>
        </p:nvSpPr>
        <p:spPr>
          <a:xfrm>
            <a:off x="4895886" y="4135773"/>
            <a:ext cx="2293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i-FI" sz="1000" dirty="0"/>
              <a:t>Based on maximum memory allocation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Decides the most important model and texture data based on mip and lod levels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Creates ”to be removed” and ”to be added” lists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12644-FF8C-4EA7-99EA-A0AA952141D6}"/>
              </a:ext>
            </a:extLst>
          </p:cNvPr>
          <p:cNvSpPr/>
          <p:nvPr/>
        </p:nvSpPr>
        <p:spPr>
          <a:xfrm>
            <a:off x="9662231" y="1216189"/>
            <a:ext cx="763398" cy="402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RelevancyData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548C4-DE5E-45E5-961A-9A1939DEFB35}"/>
              </a:ext>
            </a:extLst>
          </p:cNvPr>
          <p:cNvSpPr txBox="1"/>
          <p:nvPr/>
        </p:nvSpPr>
        <p:spPr>
          <a:xfrm>
            <a:off x="8896946" y="1729824"/>
            <a:ext cx="229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i-FI" sz="1000" dirty="0"/>
              <a:t>dispatches all known model bounding boxes and transforms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Produces a list of textures and min mip levels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Produces a list of visible meshes and lod levels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23165-50CA-40D3-B335-26094D91BA30}"/>
              </a:ext>
            </a:extLst>
          </p:cNvPr>
          <p:cNvSpPr/>
          <p:nvPr/>
        </p:nvSpPr>
        <p:spPr>
          <a:xfrm>
            <a:off x="7975134" y="3596778"/>
            <a:ext cx="763398" cy="402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GPU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13040-FE31-478D-946C-31DC1E2CEE89}"/>
              </a:ext>
            </a:extLst>
          </p:cNvPr>
          <p:cNvSpPr txBox="1"/>
          <p:nvPr/>
        </p:nvSpPr>
        <p:spPr>
          <a:xfrm>
            <a:off x="7591548" y="4110414"/>
            <a:ext cx="2293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i-FI" sz="1000" dirty="0"/>
              <a:t>Async task to upload CPU -&gt; GPU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B7217-CB38-4306-A980-D43D9A2C922B}"/>
              </a:ext>
            </a:extLst>
          </p:cNvPr>
          <p:cNvSpPr txBox="1"/>
          <p:nvPr/>
        </p:nvSpPr>
        <p:spPr>
          <a:xfrm>
            <a:off x="1577130" y="503339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Priority 1: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Passes frustum test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Passes occlusion test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Near camera LOD0 / MIP0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3FEF4-8D3B-4404-8C8D-AFA06AC9B6DF}"/>
              </a:ext>
            </a:extLst>
          </p:cNvPr>
          <p:cNvSpPr txBox="1"/>
          <p:nvPr/>
        </p:nvSpPr>
        <p:spPr>
          <a:xfrm>
            <a:off x="1577130" y="1288695"/>
            <a:ext cx="165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Priority 2: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Passes frustum test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Passes occlusion test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Far from camera LOD &gt;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745ED-A5B4-4EDF-9605-111FEE4B2B99}"/>
              </a:ext>
            </a:extLst>
          </p:cNvPr>
          <p:cNvSpPr txBox="1"/>
          <p:nvPr/>
        </p:nvSpPr>
        <p:spPr>
          <a:xfrm>
            <a:off x="1571537" y="2211940"/>
            <a:ext cx="1369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Priority 3: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Passes frustum test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Near camera LOD0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B0EF6-9D04-4101-BC61-A9E58EA2ADAC}"/>
              </a:ext>
            </a:extLst>
          </p:cNvPr>
          <p:cNvSpPr txBox="1"/>
          <p:nvPr/>
        </p:nvSpPr>
        <p:spPr>
          <a:xfrm>
            <a:off x="1571537" y="3152001"/>
            <a:ext cx="1656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Priority 4: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Passes frustum test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Far from camera LOD &gt;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184B8-35F1-49DA-B99B-73D4814985DD}"/>
              </a:ext>
            </a:extLst>
          </p:cNvPr>
          <p:cNvSpPr txBox="1"/>
          <p:nvPr/>
        </p:nvSpPr>
        <p:spPr>
          <a:xfrm>
            <a:off x="1571537" y="3956525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Priority 5:</a:t>
            </a:r>
          </a:p>
          <a:p>
            <a:pPr marL="171450" indent="-171450">
              <a:buFontTx/>
              <a:buChar char="-"/>
            </a:pPr>
            <a:r>
              <a:rPr lang="fi-FI" sz="1000" dirty="0"/>
              <a:t>Near camera LOD0</a:t>
            </a:r>
          </a:p>
        </p:txBody>
      </p:sp>
    </p:spTree>
    <p:extLst>
      <p:ext uri="{BB962C8B-B14F-4D97-AF65-F5344CB8AC3E}">
        <p14:creationId xmlns:p14="http://schemas.microsoft.com/office/powerpoint/2010/main" val="305299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171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Aleksi Jokinen</dc:creator>
  <cp:lastModifiedBy>Aleksi Jokinen</cp:lastModifiedBy>
  <cp:revision>5</cp:revision>
  <dcterms:created xsi:type="dcterms:W3CDTF">2018-01-29T20:54:12Z</dcterms:created>
  <dcterms:modified xsi:type="dcterms:W3CDTF">2018-01-31T19:24:05Z</dcterms:modified>
</cp:coreProperties>
</file>