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20" d="100"/>
          <a:sy n="120" d="100"/>
        </p:scale>
        <p:origin x="97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24D5-9A02-4EE1-879D-40988D05825E}" type="datetimeFigureOut">
              <a:rPr lang="fi-FI" smtClean="0"/>
              <a:t>10.8.2017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711E-CCBB-4912-B22C-924F084014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944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24D5-9A02-4EE1-879D-40988D05825E}" type="datetimeFigureOut">
              <a:rPr lang="fi-FI" smtClean="0"/>
              <a:t>10.8.2017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711E-CCBB-4912-B22C-924F084014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268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24D5-9A02-4EE1-879D-40988D05825E}" type="datetimeFigureOut">
              <a:rPr lang="fi-FI" smtClean="0"/>
              <a:t>10.8.2017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711E-CCBB-4912-B22C-924F084014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701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24D5-9A02-4EE1-879D-40988D05825E}" type="datetimeFigureOut">
              <a:rPr lang="fi-FI" smtClean="0"/>
              <a:t>10.8.2017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711E-CCBB-4912-B22C-924F084014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252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24D5-9A02-4EE1-879D-40988D05825E}" type="datetimeFigureOut">
              <a:rPr lang="fi-FI" smtClean="0"/>
              <a:t>10.8.2017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711E-CCBB-4912-B22C-924F084014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982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24D5-9A02-4EE1-879D-40988D05825E}" type="datetimeFigureOut">
              <a:rPr lang="fi-FI" smtClean="0"/>
              <a:t>10.8.2017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711E-CCBB-4912-B22C-924F084014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92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24D5-9A02-4EE1-879D-40988D05825E}" type="datetimeFigureOut">
              <a:rPr lang="fi-FI" smtClean="0"/>
              <a:t>10.8.2017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711E-CCBB-4912-B22C-924F084014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216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24D5-9A02-4EE1-879D-40988D05825E}" type="datetimeFigureOut">
              <a:rPr lang="fi-FI" smtClean="0"/>
              <a:t>10.8.2017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711E-CCBB-4912-B22C-924F084014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95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24D5-9A02-4EE1-879D-40988D05825E}" type="datetimeFigureOut">
              <a:rPr lang="fi-FI" smtClean="0"/>
              <a:t>10.8.2017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711E-CCBB-4912-B22C-924F084014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001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24D5-9A02-4EE1-879D-40988D05825E}" type="datetimeFigureOut">
              <a:rPr lang="fi-FI" smtClean="0"/>
              <a:t>10.8.2017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711E-CCBB-4912-B22C-924F084014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132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24D5-9A02-4EE1-879D-40988D05825E}" type="datetimeFigureOut">
              <a:rPr lang="fi-FI" smtClean="0"/>
              <a:t>10.8.2017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711E-CCBB-4912-B22C-924F084014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360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724D5-9A02-4EE1-879D-40988D05825E}" type="datetimeFigureOut">
              <a:rPr lang="fi-FI" smtClean="0"/>
              <a:t>10.8.2017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711E-CCBB-4912-B22C-924F084014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552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5A4A8984-8D73-49DC-87AF-BB0470F256FF}"/>
              </a:ext>
            </a:extLst>
          </p:cNvPr>
          <p:cNvCxnSpPr>
            <a:stCxn id="187" idx="1"/>
            <a:endCxn id="168" idx="3"/>
          </p:cNvCxnSpPr>
          <p:nvPr/>
        </p:nvCxnSpPr>
        <p:spPr>
          <a:xfrm flipH="1">
            <a:off x="8188955" y="2961823"/>
            <a:ext cx="2428271" cy="174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002BC9-70BA-4F59-827A-E86C48272F20}"/>
              </a:ext>
            </a:extLst>
          </p:cNvPr>
          <p:cNvCxnSpPr>
            <a:stCxn id="188" idx="1"/>
            <a:endCxn id="168" idx="3"/>
          </p:cNvCxnSpPr>
          <p:nvPr/>
        </p:nvCxnSpPr>
        <p:spPr>
          <a:xfrm flipH="1">
            <a:off x="8188955" y="3210367"/>
            <a:ext cx="2428271" cy="149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783A4D-CC79-41D1-B45B-4BCDAD6242FD}"/>
              </a:ext>
            </a:extLst>
          </p:cNvPr>
          <p:cNvCxnSpPr>
            <a:stCxn id="189" idx="1"/>
            <a:endCxn id="168" idx="3"/>
          </p:cNvCxnSpPr>
          <p:nvPr/>
        </p:nvCxnSpPr>
        <p:spPr>
          <a:xfrm flipH="1">
            <a:off x="8188955" y="3474971"/>
            <a:ext cx="2428271" cy="12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E3423-2F65-4DD7-97C7-B42444B4AFE8}"/>
              </a:ext>
            </a:extLst>
          </p:cNvPr>
          <p:cNvCxnSpPr>
            <a:stCxn id="190" idx="1"/>
            <a:endCxn id="168" idx="3"/>
          </p:cNvCxnSpPr>
          <p:nvPr/>
        </p:nvCxnSpPr>
        <p:spPr>
          <a:xfrm flipH="1">
            <a:off x="8188955" y="3738454"/>
            <a:ext cx="2428271" cy="97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7C5AF1-8BEC-424A-B027-6F211ED01635}"/>
              </a:ext>
            </a:extLst>
          </p:cNvPr>
          <p:cNvCxnSpPr>
            <a:stCxn id="191" idx="1"/>
            <a:endCxn id="168" idx="3"/>
          </p:cNvCxnSpPr>
          <p:nvPr/>
        </p:nvCxnSpPr>
        <p:spPr>
          <a:xfrm flipH="1">
            <a:off x="8188955" y="3996199"/>
            <a:ext cx="2428271" cy="71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BF34FD-0C83-427E-8333-45FB9F327A92}"/>
              </a:ext>
            </a:extLst>
          </p:cNvPr>
          <p:cNvCxnSpPr>
            <a:stCxn id="192" idx="1"/>
            <a:endCxn id="168" idx="3"/>
          </p:cNvCxnSpPr>
          <p:nvPr/>
        </p:nvCxnSpPr>
        <p:spPr>
          <a:xfrm flipH="1">
            <a:off x="8188955" y="4257616"/>
            <a:ext cx="2428270" cy="45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F7D0704-9C08-40AF-A36C-35A8B4E12889}"/>
              </a:ext>
            </a:extLst>
          </p:cNvPr>
          <p:cNvCxnSpPr>
            <a:stCxn id="193" idx="1"/>
            <a:endCxn id="168" idx="3"/>
          </p:cNvCxnSpPr>
          <p:nvPr/>
        </p:nvCxnSpPr>
        <p:spPr>
          <a:xfrm flipH="1">
            <a:off x="8188955" y="4524803"/>
            <a:ext cx="2428270" cy="18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0A112C-2928-4FB1-A4AB-DE8CD1CA73B4}"/>
              </a:ext>
            </a:extLst>
          </p:cNvPr>
          <p:cNvCxnSpPr>
            <a:stCxn id="194" idx="1"/>
            <a:endCxn id="168" idx="3"/>
          </p:cNvCxnSpPr>
          <p:nvPr/>
        </p:nvCxnSpPr>
        <p:spPr>
          <a:xfrm flipH="1" flipV="1">
            <a:off x="8188955" y="4709454"/>
            <a:ext cx="2421978" cy="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186" idx="3"/>
            <a:endCxn id="10" idx="1"/>
          </p:cNvCxnSpPr>
          <p:nvPr/>
        </p:nvCxnSpPr>
        <p:spPr>
          <a:xfrm flipV="1">
            <a:off x="3426900" y="2549794"/>
            <a:ext cx="1782220" cy="74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201" idx="3"/>
            <a:endCxn id="10" idx="1"/>
          </p:cNvCxnSpPr>
          <p:nvPr/>
        </p:nvCxnSpPr>
        <p:spPr>
          <a:xfrm flipV="1">
            <a:off x="3426900" y="2549794"/>
            <a:ext cx="1782220" cy="100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202" idx="3"/>
            <a:endCxn id="10" idx="1"/>
          </p:cNvCxnSpPr>
          <p:nvPr/>
        </p:nvCxnSpPr>
        <p:spPr>
          <a:xfrm flipV="1">
            <a:off x="3426899" y="2549794"/>
            <a:ext cx="1782221" cy="125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203" idx="3"/>
            <a:endCxn id="10" idx="1"/>
          </p:cNvCxnSpPr>
          <p:nvPr/>
        </p:nvCxnSpPr>
        <p:spPr>
          <a:xfrm flipV="1">
            <a:off x="3426898" y="2549794"/>
            <a:ext cx="1782222" cy="151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204" idx="3"/>
            <a:endCxn id="10" idx="1"/>
          </p:cNvCxnSpPr>
          <p:nvPr/>
        </p:nvCxnSpPr>
        <p:spPr>
          <a:xfrm flipV="1">
            <a:off x="3426897" y="2549794"/>
            <a:ext cx="1782223" cy="176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/>
          <p:cNvSpPr/>
          <p:nvPr/>
        </p:nvSpPr>
        <p:spPr>
          <a:xfrm>
            <a:off x="4788274" y="647609"/>
            <a:ext cx="1449899" cy="4676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Pipeline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209121" y="1164224"/>
            <a:ext cx="1265339" cy="20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ShaderStage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09121" y="1421485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VertexInputState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209121" y="1678746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InputAssemblyState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209120" y="1936007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TesselationState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209120" y="2193268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ViewportState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209120" y="2444931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RasterizationState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209120" y="2696594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MultisampleState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209120" y="2948257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DepthStencilState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209119" y="3199920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ColorBlendState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209119" y="3451583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DynamicState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5209119" y="3703246"/>
            <a:ext cx="1265339" cy="20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PipelineLayout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5209118" y="3954909"/>
            <a:ext cx="1265339" cy="20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RenderPass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6661816" y="132403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Vertex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6661816" y="391040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Fragment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6661816" y="648302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Geometry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661816" y="905559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Tesselation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6661816" y="1162816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Compute</a:t>
            </a:r>
          </a:p>
        </p:txBody>
      </p:sp>
      <p:cxnSp>
        <p:nvCxnSpPr>
          <p:cNvPr id="23" name="Straight Arrow Connector 22"/>
          <p:cNvCxnSpPr>
            <a:stCxn id="21" idx="1"/>
            <a:endCxn id="5" idx="3"/>
          </p:cNvCxnSpPr>
          <p:nvPr/>
        </p:nvCxnSpPr>
        <p:spPr>
          <a:xfrm flipH="1">
            <a:off x="6474460" y="1267679"/>
            <a:ext cx="187356" cy="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1"/>
            <a:endCxn id="5" idx="3"/>
          </p:cNvCxnSpPr>
          <p:nvPr/>
        </p:nvCxnSpPr>
        <p:spPr>
          <a:xfrm flipH="1">
            <a:off x="6474460" y="1010422"/>
            <a:ext cx="187356" cy="25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1"/>
            <a:endCxn id="5" idx="3"/>
          </p:cNvCxnSpPr>
          <p:nvPr/>
        </p:nvCxnSpPr>
        <p:spPr>
          <a:xfrm flipH="1">
            <a:off x="6474460" y="753165"/>
            <a:ext cx="187356" cy="51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1"/>
            <a:endCxn id="5" idx="3"/>
          </p:cNvCxnSpPr>
          <p:nvPr/>
        </p:nvCxnSpPr>
        <p:spPr>
          <a:xfrm flipH="1">
            <a:off x="6474460" y="495903"/>
            <a:ext cx="187356" cy="77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1"/>
            <a:endCxn id="5" idx="3"/>
          </p:cNvCxnSpPr>
          <p:nvPr/>
        </p:nvCxnSpPr>
        <p:spPr>
          <a:xfrm flipH="1">
            <a:off x="6474460" y="237266"/>
            <a:ext cx="187356" cy="103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7988674" y="132402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ShaderBinary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7988674" y="391039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ShaderBinary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7988674" y="647609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ShaderBinary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7988674" y="897909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ShaderBinary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7988674" y="1164224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ShaderBinary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6661816" y="1420073"/>
            <a:ext cx="1727433" cy="20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VertexInputBindingDescription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6661815" y="1676642"/>
            <a:ext cx="1727433" cy="20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VertexInputAttributeDescription</a:t>
            </a:r>
          </a:p>
        </p:txBody>
      </p:sp>
      <p:cxnSp>
        <p:nvCxnSpPr>
          <p:cNvPr id="45" name="Straight Arrow Connector 44"/>
          <p:cNvCxnSpPr>
            <a:stCxn id="42" idx="1"/>
            <a:endCxn id="6" idx="3"/>
          </p:cNvCxnSpPr>
          <p:nvPr/>
        </p:nvCxnSpPr>
        <p:spPr>
          <a:xfrm flipH="1">
            <a:off x="6474460" y="1524936"/>
            <a:ext cx="187356" cy="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1"/>
            <a:endCxn id="6" idx="3"/>
          </p:cNvCxnSpPr>
          <p:nvPr/>
        </p:nvCxnSpPr>
        <p:spPr>
          <a:xfrm flipH="1" flipV="1">
            <a:off x="6474460" y="1526348"/>
            <a:ext cx="187355" cy="25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/>
          <p:cNvSpPr/>
          <p:nvPr/>
        </p:nvSpPr>
        <p:spPr>
          <a:xfrm>
            <a:off x="10617227" y="1116970"/>
            <a:ext cx="1100355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Binding UINT32_T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10617226" y="1372541"/>
            <a:ext cx="1100355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stride UINT32_T</a:t>
            </a:r>
          </a:p>
        </p:txBody>
      </p:sp>
      <p:cxnSp>
        <p:nvCxnSpPr>
          <p:cNvPr id="51" name="Straight Arrow Connector 50"/>
          <p:cNvCxnSpPr>
            <a:cxnSpLocks/>
            <a:stCxn id="48" idx="1"/>
            <a:endCxn id="42" idx="3"/>
          </p:cNvCxnSpPr>
          <p:nvPr/>
        </p:nvCxnSpPr>
        <p:spPr>
          <a:xfrm flipH="1">
            <a:off x="8389249" y="1221833"/>
            <a:ext cx="2227978" cy="30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9" idx="1"/>
            <a:endCxn id="42" idx="3"/>
          </p:cNvCxnSpPr>
          <p:nvPr/>
        </p:nvCxnSpPr>
        <p:spPr>
          <a:xfrm flipH="1">
            <a:off x="8389249" y="1477404"/>
            <a:ext cx="2227977" cy="4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/>
          <p:cNvSpPr/>
          <p:nvPr/>
        </p:nvSpPr>
        <p:spPr>
          <a:xfrm>
            <a:off x="10617227" y="1639135"/>
            <a:ext cx="1100355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location UINT32_T</a:t>
            </a:r>
          </a:p>
        </p:txBody>
      </p:sp>
      <p:sp>
        <p:nvSpPr>
          <p:cNvPr id="55" name="Rectangle: Rounded Corners 54"/>
          <p:cNvSpPr/>
          <p:nvPr/>
        </p:nvSpPr>
        <p:spPr>
          <a:xfrm>
            <a:off x="10617226" y="1894706"/>
            <a:ext cx="1100355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binding UINT32_T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0617226" y="2148221"/>
            <a:ext cx="1100355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format VkFormat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10617226" y="2401736"/>
            <a:ext cx="1100355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offset UINT32_T</a:t>
            </a:r>
          </a:p>
        </p:txBody>
      </p:sp>
      <p:cxnSp>
        <p:nvCxnSpPr>
          <p:cNvPr id="63" name="Straight Arrow Connector 62"/>
          <p:cNvCxnSpPr>
            <a:stCxn id="54" idx="1"/>
            <a:endCxn id="43" idx="3"/>
          </p:cNvCxnSpPr>
          <p:nvPr/>
        </p:nvCxnSpPr>
        <p:spPr>
          <a:xfrm flipH="1">
            <a:off x="8389248" y="1743998"/>
            <a:ext cx="2227979" cy="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5" idx="1"/>
            <a:endCxn id="43" idx="3"/>
          </p:cNvCxnSpPr>
          <p:nvPr/>
        </p:nvCxnSpPr>
        <p:spPr>
          <a:xfrm flipH="1" flipV="1">
            <a:off x="8389248" y="1781505"/>
            <a:ext cx="2227978" cy="21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6" idx="1"/>
            <a:endCxn id="43" idx="3"/>
          </p:cNvCxnSpPr>
          <p:nvPr/>
        </p:nvCxnSpPr>
        <p:spPr>
          <a:xfrm flipH="1" flipV="1">
            <a:off x="8389248" y="1781505"/>
            <a:ext cx="2227978" cy="47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1"/>
            <a:endCxn id="43" idx="3"/>
          </p:cNvCxnSpPr>
          <p:nvPr/>
        </p:nvCxnSpPr>
        <p:spPr>
          <a:xfrm flipH="1" flipV="1">
            <a:off x="8389248" y="1781505"/>
            <a:ext cx="2227978" cy="72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/>
          <p:cNvSpPr/>
          <p:nvPr/>
        </p:nvSpPr>
        <p:spPr>
          <a:xfrm>
            <a:off x="2161564" y="132402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PointList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2161564" y="393180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LineList</a:t>
            </a:r>
          </a:p>
        </p:txBody>
      </p:sp>
      <p:sp>
        <p:nvSpPr>
          <p:cNvPr id="72" name="Rectangle: Rounded Corners 71"/>
          <p:cNvSpPr/>
          <p:nvPr/>
        </p:nvSpPr>
        <p:spPr>
          <a:xfrm>
            <a:off x="2161564" y="650442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ListStrip</a:t>
            </a:r>
          </a:p>
        </p:txBody>
      </p:sp>
      <p:sp>
        <p:nvSpPr>
          <p:cNvPr id="73" name="Rectangle: Rounded Corners 72"/>
          <p:cNvSpPr/>
          <p:nvPr/>
        </p:nvSpPr>
        <p:spPr>
          <a:xfrm>
            <a:off x="2161563" y="902105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TriangleList</a:t>
            </a:r>
          </a:p>
        </p:txBody>
      </p:sp>
      <p:sp>
        <p:nvSpPr>
          <p:cNvPr id="74" name="Rectangle: Rounded Corners 73"/>
          <p:cNvSpPr/>
          <p:nvPr/>
        </p:nvSpPr>
        <p:spPr>
          <a:xfrm>
            <a:off x="2161563" y="1153768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TriangleStrip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2161563" y="1405431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TriangleFan</a:t>
            </a:r>
          </a:p>
        </p:txBody>
      </p:sp>
      <p:sp>
        <p:nvSpPr>
          <p:cNvPr id="76" name="Rectangle: Rounded Corners 75"/>
          <p:cNvSpPr/>
          <p:nvPr/>
        </p:nvSpPr>
        <p:spPr>
          <a:xfrm>
            <a:off x="2161563" y="1662693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LineList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2161562" y="1914356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LineStrip</a:t>
            </a:r>
          </a:p>
        </p:txBody>
      </p:sp>
      <p:cxnSp>
        <p:nvCxnSpPr>
          <p:cNvPr id="79" name="Straight Arrow Connector 78"/>
          <p:cNvCxnSpPr>
            <a:stCxn id="70" idx="3"/>
            <a:endCxn id="7" idx="1"/>
          </p:cNvCxnSpPr>
          <p:nvPr/>
        </p:nvCxnSpPr>
        <p:spPr>
          <a:xfrm>
            <a:off x="3426903" y="237265"/>
            <a:ext cx="1782218" cy="154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1" idx="3"/>
            <a:endCxn id="7" idx="1"/>
          </p:cNvCxnSpPr>
          <p:nvPr/>
        </p:nvCxnSpPr>
        <p:spPr>
          <a:xfrm>
            <a:off x="3426903" y="498043"/>
            <a:ext cx="1782218" cy="128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2" idx="3"/>
            <a:endCxn id="7" idx="1"/>
          </p:cNvCxnSpPr>
          <p:nvPr/>
        </p:nvCxnSpPr>
        <p:spPr>
          <a:xfrm>
            <a:off x="3426903" y="755305"/>
            <a:ext cx="1782218" cy="102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3"/>
            <a:endCxn id="7" idx="1"/>
          </p:cNvCxnSpPr>
          <p:nvPr/>
        </p:nvCxnSpPr>
        <p:spPr>
          <a:xfrm>
            <a:off x="3426902" y="1006968"/>
            <a:ext cx="1782219" cy="77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4" idx="3"/>
            <a:endCxn id="7" idx="1"/>
          </p:cNvCxnSpPr>
          <p:nvPr/>
        </p:nvCxnSpPr>
        <p:spPr>
          <a:xfrm>
            <a:off x="3426902" y="1258631"/>
            <a:ext cx="1782219" cy="52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5" idx="3"/>
            <a:endCxn id="7" idx="1"/>
          </p:cNvCxnSpPr>
          <p:nvPr/>
        </p:nvCxnSpPr>
        <p:spPr>
          <a:xfrm>
            <a:off x="3426902" y="1510294"/>
            <a:ext cx="1782219" cy="27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3"/>
            <a:endCxn id="7" idx="1"/>
          </p:cNvCxnSpPr>
          <p:nvPr/>
        </p:nvCxnSpPr>
        <p:spPr>
          <a:xfrm>
            <a:off x="3426902" y="1767556"/>
            <a:ext cx="1782219" cy="1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7" idx="3"/>
            <a:endCxn id="7" idx="1"/>
          </p:cNvCxnSpPr>
          <p:nvPr/>
        </p:nvCxnSpPr>
        <p:spPr>
          <a:xfrm flipV="1">
            <a:off x="3426901" y="1783609"/>
            <a:ext cx="1782220" cy="23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/>
          <p:cNvSpPr/>
          <p:nvPr/>
        </p:nvSpPr>
        <p:spPr>
          <a:xfrm>
            <a:off x="6650630" y="1936006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Patch control points</a:t>
            </a:r>
          </a:p>
        </p:txBody>
      </p:sp>
      <p:cxnSp>
        <p:nvCxnSpPr>
          <p:cNvPr id="97" name="Straight Arrow Connector 96"/>
          <p:cNvCxnSpPr>
            <a:stCxn id="94" idx="1"/>
            <a:endCxn id="8" idx="3"/>
          </p:cNvCxnSpPr>
          <p:nvPr/>
        </p:nvCxnSpPr>
        <p:spPr>
          <a:xfrm flipH="1">
            <a:off x="6474459" y="2040869"/>
            <a:ext cx="1761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/>
          <p:cNvSpPr/>
          <p:nvPr/>
        </p:nvSpPr>
        <p:spPr>
          <a:xfrm>
            <a:off x="6661814" y="2195369"/>
            <a:ext cx="1265339" cy="20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Viewport</a:t>
            </a:r>
          </a:p>
        </p:txBody>
      </p:sp>
      <p:sp>
        <p:nvSpPr>
          <p:cNvPr id="99" name="Rectangle: Rounded Corners 98"/>
          <p:cNvSpPr/>
          <p:nvPr/>
        </p:nvSpPr>
        <p:spPr>
          <a:xfrm>
            <a:off x="6650630" y="2444931"/>
            <a:ext cx="1265339" cy="20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Scissors</a:t>
            </a:r>
          </a:p>
        </p:txBody>
      </p:sp>
      <p:cxnSp>
        <p:nvCxnSpPr>
          <p:cNvPr id="101" name="Straight Arrow Connector 100"/>
          <p:cNvCxnSpPr>
            <a:stCxn id="98" idx="1"/>
            <a:endCxn id="9" idx="3"/>
          </p:cNvCxnSpPr>
          <p:nvPr/>
        </p:nvCxnSpPr>
        <p:spPr>
          <a:xfrm flipH="1" flipV="1">
            <a:off x="6474459" y="2298131"/>
            <a:ext cx="187355" cy="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9" idx="1"/>
            <a:endCxn id="9" idx="3"/>
          </p:cNvCxnSpPr>
          <p:nvPr/>
        </p:nvCxnSpPr>
        <p:spPr>
          <a:xfrm flipH="1" flipV="1">
            <a:off x="6474459" y="2298131"/>
            <a:ext cx="176171" cy="25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09"/>
          <p:cNvSpPr/>
          <p:nvPr/>
        </p:nvSpPr>
        <p:spPr>
          <a:xfrm>
            <a:off x="8096686" y="2192537"/>
            <a:ext cx="1651231" cy="20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X, y, width, height, min/max depth</a:t>
            </a:r>
          </a:p>
        </p:txBody>
      </p:sp>
      <p:cxnSp>
        <p:nvCxnSpPr>
          <p:cNvPr id="112" name="Straight Arrow Connector 111"/>
          <p:cNvCxnSpPr>
            <a:stCxn id="110" idx="1"/>
            <a:endCxn id="98" idx="3"/>
          </p:cNvCxnSpPr>
          <p:nvPr/>
        </p:nvCxnSpPr>
        <p:spPr>
          <a:xfrm flipH="1">
            <a:off x="7927153" y="2297400"/>
            <a:ext cx="169533" cy="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/>
          <p:cNvSpPr/>
          <p:nvPr/>
        </p:nvSpPr>
        <p:spPr>
          <a:xfrm>
            <a:off x="8092140" y="2444931"/>
            <a:ext cx="1651231" cy="20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Rect2D</a:t>
            </a:r>
          </a:p>
        </p:txBody>
      </p:sp>
      <p:cxnSp>
        <p:nvCxnSpPr>
          <p:cNvPr id="116" name="Straight Arrow Connector 115"/>
          <p:cNvCxnSpPr>
            <a:stCxn id="114" idx="1"/>
            <a:endCxn id="99" idx="3"/>
          </p:cNvCxnSpPr>
          <p:nvPr/>
        </p:nvCxnSpPr>
        <p:spPr>
          <a:xfrm flipH="1">
            <a:off x="7915969" y="2549794"/>
            <a:ext cx="17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/>
          <p:cNvSpPr/>
          <p:nvPr/>
        </p:nvSpPr>
        <p:spPr>
          <a:xfrm>
            <a:off x="2161562" y="2174232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depthClampEnable</a:t>
            </a:r>
          </a:p>
        </p:txBody>
      </p:sp>
      <p:sp>
        <p:nvSpPr>
          <p:cNvPr id="146" name="Rectangle: Rounded Corners 145"/>
          <p:cNvSpPr/>
          <p:nvPr/>
        </p:nvSpPr>
        <p:spPr>
          <a:xfrm>
            <a:off x="2165929" y="2432396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rasterizerDiscardEnable</a:t>
            </a:r>
          </a:p>
        </p:txBody>
      </p:sp>
      <p:sp>
        <p:nvSpPr>
          <p:cNvPr id="147" name="Rectangle: Rounded Corners 146"/>
          <p:cNvSpPr/>
          <p:nvPr/>
        </p:nvSpPr>
        <p:spPr>
          <a:xfrm>
            <a:off x="2161562" y="2684059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polygonMode</a:t>
            </a:r>
          </a:p>
        </p:txBody>
      </p:sp>
      <p:sp>
        <p:nvSpPr>
          <p:cNvPr id="148" name="Rectangle: Rounded Corners 147"/>
          <p:cNvSpPr/>
          <p:nvPr/>
        </p:nvSpPr>
        <p:spPr>
          <a:xfrm>
            <a:off x="595005" y="650083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Fill</a:t>
            </a:r>
          </a:p>
        </p:txBody>
      </p:sp>
      <p:sp>
        <p:nvSpPr>
          <p:cNvPr id="149" name="Rectangle: Rounded Corners 148"/>
          <p:cNvSpPr/>
          <p:nvPr/>
        </p:nvSpPr>
        <p:spPr>
          <a:xfrm>
            <a:off x="595005" y="902473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Line</a:t>
            </a:r>
          </a:p>
        </p:txBody>
      </p:sp>
      <p:sp>
        <p:nvSpPr>
          <p:cNvPr id="150" name="Rectangle: Rounded Corners 149"/>
          <p:cNvSpPr/>
          <p:nvPr/>
        </p:nvSpPr>
        <p:spPr>
          <a:xfrm>
            <a:off x="595005" y="1154863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Point</a:t>
            </a:r>
          </a:p>
        </p:txBody>
      </p:sp>
      <p:cxnSp>
        <p:nvCxnSpPr>
          <p:cNvPr id="155" name="Straight Arrow Connector 154"/>
          <p:cNvCxnSpPr>
            <a:stCxn id="148" idx="3"/>
            <a:endCxn id="147" idx="1"/>
          </p:cNvCxnSpPr>
          <p:nvPr/>
        </p:nvCxnSpPr>
        <p:spPr>
          <a:xfrm>
            <a:off x="1860344" y="754946"/>
            <a:ext cx="301218" cy="203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9" idx="3"/>
            <a:endCxn id="147" idx="1"/>
          </p:cNvCxnSpPr>
          <p:nvPr/>
        </p:nvCxnSpPr>
        <p:spPr>
          <a:xfrm>
            <a:off x="1860344" y="1007336"/>
            <a:ext cx="301218" cy="178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0" idx="3"/>
            <a:endCxn id="147" idx="1"/>
          </p:cNvCxnSpPr>
          <p:nvPr/>
        </p:nvCxnSpPr>
        <p:spPr>
          <a:xfrm>
            <a:off x="1860344" y="1259726"/>
            <a:ext cx="301218" cy="152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/>
          <p:cNvSpPr/>
          <p:nvPr/>
        </p:nvSpPr>
        <p:spPr>
          <a:xfrm>
            <a:off x="2161562" y="2935934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cullMode</a:t>
            </a:r>
          </a:p>
        </p:txBody>
      </p:sp>
      <p:sp>
        <p:nvSpPr>
          <p:cNvPr id="174" name="Rectangle: Rounded Corners 173"/>
          <p:cNvSpPr/>
          <p:nvPr/>
        </p:nvSpPr>
        <p:spPr>
          <a:xfrm>
            <a:off x="598411" y="1934404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None</a:t>
            </a:r>
          </a:p>
        </p:txBody>
      </p:sp>
      <p:sp>
        <p:nvSpPr>
          <p:cNvPr id="175" name="Rectangle: Rounded Corners 174"/>
          <p:cNvSpPr/>
          <p:nvPr/>
        </p:nvSpPr>
        <p:spPr>
          <a:xfrm>
            <a:off x="598411" y="2186794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Front</a:t>
            </a:r>
          </a:p>
        </p:txBody>
      </p:sp>
      <p:sp>
        <p:nvSpPr>
          <p:cNvPr id="176" name="Rectangle: Rounded Corners 175"/>
          <p:cNvSpPr/>
          <p:nvPr/>
        </p:nvSpPr>
        <p:spPr>
          <a:xfrm>
            <a:off x="598411" y="2439184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Back</a:t>
            </a:r>
          </a:p>
        </p:txBody>
      </p:sp>
      <p:sp>
        <p:nvSpPr>
          <p:cNvPr id="177" name="Rectangle: Rounded Corners 176"/>
          <p:cNvSpPr/>
          <p:nvPr/>
        </p:nvSpPr>
        <p:spPr>
          <a:xfrm>
            <a:off x="598411" y="2689392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Front and Back</a:t>
            </a:r>
          </a:p>
        </p:txBody>
      </p:sp>
      <p:cxnSp>
        <p:nvCxnSpPr>
          <p:cNvPr id="179" name="Straight Arrow Connector 178"/>
          <p:cNvCxnSpPr>
            <a:stCxn id="174" idx="3"/>
            <a:endCxn id="170" idx="1"/>
          </p:cNvCxnSpPr>
          <p:nvPr/>
        </p:nvCxnSpPr>
        <p:spPr>
          <a:xfrm>
            <a:off x="1863750" y="2039267"/>
            <a:ext cx="297812" cy="100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5" idx="3"/>
            <a:endCxn id="170" idx="1"/>
          </p:cNvCxnSpPr>
          <p:nvPr/>
        </p:nvCxnSpPr>
        <p:spPr>
          <a:xfrm>
            <a:off x="1863750" y="2291657"/>
            <a:ext cx="297812" cy="74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6" idx="3"/>
            <a:endCxn id="170" idx="1"/>
          </p:cNvCxnSpPr>
          <p:nvPr/>
        </p:nvCxnSpPr>
        <p:spPr>
          <a:xfrm>
            <a:off x="1863750" y="2544047"/>
            <a:ext cx="297812" cy="49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7" idx="3"/>
            <a:endCxn id="170" idx="1"/>
          </p:cNvCxnSpPr>
          <p:nvPr/>
        </p:nvCxnSpPr>
        <p:spPr>
          <a:xfrm>
            <a:off x="1863750" y="2794255"/>
            <a:ext cx="297812" cy="24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: Rounded Corners 185"/>
          <p:cNvSpPr/>
          <p:nvPr/>
        </p:nvSpPr>
        <p:spPr>
          <a:xfrm>
            <a:off x="2161561" y="3194781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frontFace</a:t>
            </a:r>
          </a:p>
        </p:txBody>
      </p:sp>
      <p:sp>
        <p:nvSpPr>
          <p:cNvPr id="195" name="Rectangle: Rounded Corners 194"/>
          <p:cNvSpPr/>
          <p:nvPr/>
        </p:nvSpPr>
        <p:spPr>
          <a:xfrm>
            <a:off x="604181" y="3187149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Counter clockwise</a:t>
            </a:r>
          </a:p>
        </p:txBody>
      </p:sp>
      <p:sp>
        <p:nvSpPr>
          <p:cNvPr id="196" name="Rectangle: Rounded Corners 195"/>
          <p:cNvSpPr/>
          <p:nvPr/>
        </p:nvSpPr>
        <p:spPr>
          <a:xfrm>
            <a:off x="604181" y="3439539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Clockwise</a:t>
            </a:r>
          </a:p>
        </p:txBody>
      </p:sp>
      <p:cxnSp>
        <p:nvCxnSpPr>
          <p:cNvPr id="198" name="Straight Arrow Connector 197"/>
          <p:cNvCxnSpPr>
            <a:cxnSpLocks/>
            <a:stCxn id="195" idx="3"/>
            <a:endCxn id="186" idx="1"/>
          </p:cNvCxnSpPr>
          <p:nvPr/>
        </p:nvCxnSpPr>
        <p:spPr>
          <a:xfrm>
            <a:off x="1869520" y="3292012"/>
            <a:ext cx="292041" cy="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cxnSpLocks/>
            <a:stCxn id="196" idx="3"/>
            <a:endCxn id="186" idx="1"/>
          </p:cNvCxnSpPr>
          <p:nvPr/>
        </p:nvCxnSpPr>
        <p:spPr>
          <a:xfrm flipV="1">
            <a:off x="1869520" y="3299644"/>
            <a:ext cx="292041" cy="24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: Rounded Corners 200"/>
          <p:cNvSpPr/>
          <p:nvPr/>
        </p:nvSpPr>
        <p:spPr>
          <a:xfrm>
            <a:off x="2161561" y="3451655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depthBianEnable</a:t>
            </a:r>
          </a:p>
        </p:txBody>
      </p:sp>
      <p:sp>
        <p:nvSpPr>
          <p:cNvPr id="202" name="Rectangle: Rounded Corners 201"/>
          <p:cNvSpPr/>
          <p:nvPr/>
        </p:nvSpPr>
        <p:spPr>
          <a:xfrm>
            <a:off x="2161560" y="3703379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depthBiasClamp</a:t>
            </a:r>
          </a:p>
        </p:txBody>
      </p:sp>
      <p:sp>
        <p:nvSpPr>
          <p:cNvPr id="203" name="Rectangle: Rounded Corners 202"/>
          <p:cNvSpPr/>
          <p:nvPr/>
        </p:nvSpPr>
        <p:spPr>
          <a:xfrm>
            <a:off x="2161559" y="3956695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depthBiasSlopeFactor</a:t>
            </a:r>
          </a:p>
        </p:txBody>
      </p:sp>
      <p:sp>
        <p:nvSpPr>
          <p:cNvPr id="204" name="Rectangle: Rounded Corners 203"/>
          <p:cNvSpPr/>
          <p:nvPr/>
        </p:nvSpPr>
        <p:spPr>
          <a:xfrm>
            <a:off x="2161558" y="4207954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lineWidth</a:t>
            </a:r>
          </a:p>
        </p:txBody>
      </p:sp>
      <p:sp>
        <p:nvSpPr>
          <p:cNvPr id="205" name="Rectangle: Rounded Corners 204"/>
          <p:cNvSpPr/>
          <p:nvPr/>
        </p:nvSpPr>
        <p:spPr>
          <a:xfrm>
            <a:off x="6650629" y="2701098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samples</a:t>
            </a:r>
          </a:p>
        </p:txBody>
      </p:sp>
      <p:cxnSp>
        <p:nvCxnSpPr>
          <p:cNvPr id="208" name="Straight Arrow Connector 207"/>
          <p:cNvCxnSpPr>
            <a:stCxn id="205" idx="1"/>
            <a:endCxn id="11" idx="3"/>
          </p:cNvCxnSpPr>
          <p:nvPr/>
        </p:nvCxnSpPr>
        <p:spPr>
          <a:xfrm flipH="1" flipV="1">
            <a:off x="6474459" y="2801457"/>
            <a:ext cx="176170" cy="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: Rounded Corners 208"/>
          <p:cNvSpPr/>
          <p:nvPr/>
        </p:nvSpPr>
        <p:spPr>
          <a:xfrm>
            <a:off x="3717101" y="2949717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depthTestEnable</a:t>
            </a:r>
          </a:p>
        </p:txBody>
      </p:sp>
      <p:sp>
        <p:nvSpPr>
          <p:cNvPr id="210" name="Rectangle: Rounded Corners 209"/>
          <p:cNvSpPr/>
          <p:nvPr/>
        </p:nvSpPr>
        <p:spPr>
          <a:xfrm>
            <a:off x="3717101" y="3195627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depthWriteEnable</a:t>
            </a:r>
          </a:p>
        </p:txBody>
      </p:sp>
      <p:cxnSp>
        <p:nvCxnSpPr>
          <p:cNvPr id="222" name="Straight Arrow Connector 221"/>
          <p:cNvCxnSpPr>
            <a:stCxn id="209" idx="3"/>
            <a:endCxn id="12" idx="1"/>
          </p:cNvCxnSpPr>
          <p:nvPr/>
        </p:nvCxnSpPr>
        <p:spPr>
          <a:xfrm flipV="1">
            <a:off x="4982440" y="3053120"/>
            <a:ext cx="226680" cy="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10" idx="3"/>
            <a:endCxn id="12" idx="1"/>
          </p:cNvCxnSpPr>
          <p:nvPr/>
        </p:nvCxnSpPr>
        <p:spPr>
          <a:xfrm flipV="1">
            <a:off x="4982440" y="3053120"/>
            <a:ext cx="226680" cy="24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: Rounded Corners 224"/>
          <p:cNvSpPr/>
          <p:nvPr/>
        </p:nvSpPr>
        <p:spPr>
          <a:xfrm>
            <a:off x="6650629" y="2952762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logicOpEnable</a:t>
            </a:r>
          </a:p>
        </p:txBody>
      </p:sp>
      <p:sp>
        <p:nvSpPr>
          <p:cNvPr id="226" name="Rectangle: Rounded Corners 225"/>
          <p:cNvSpPr/>
          <p:nvPr/>
        </p:nvSpPr>
        <p:spPr>
          <a:xfrm>
            <a:off x="6650628" y="3216233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logicOp</a:t>
            </a:r>
          </a:p>
        </p:txBody>
      </p:sp>
      <p:sp>
        <p:nvSpPr>
          <p:cNvPr id="227" name="Rectangle: Rounded Corners 226"/>
          <p:cNvSpPr/>
          <p:nvPr/>
        </p:nvSpPr>
        <p:spPr>
          <a:xfrm>
            <a:off x="6661814" y="3467306"/>
            <a:ext cx="1265339" cy="20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ColorBlendAttachment</a:t>
            </a:r>
          </a:p>
        </p:txBody>
      </p:sp>
      <p:cxnSp>
        <p:nvCxnSpPr>
          <p:cNvPr id="229" name="Straight Arrow Connector 228"/>
          <p:cNvCxnSpPr>
            <a:stCxn id="225" idx="1"/>
            <a:endCxn id="13" idx="3"/>
          </p:cNvCxnSpPr>
          <p:nvPr/>
        </p:nvCxnSpPr>
        <p:spPr>
          <a:xfrm flipH="1">
            <a:off x="6474458" y="3057625"/>
            <a:ext cx="176171" cy="24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6" idx="1"/>
            <a:endCxn id="13" idx="3"/>
          </p:cNvCxnSpPr>
          <p:nvPr/>
        </p:nvCxnSpPr>
        <p:spPr>
          <a:xfrm flipH="1" flipV="1">
            <a:off x="6474458" y="3304783"/>
            <a:ext cx="176170" cy="1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227" idx="1"/>
            <a:endCxn id="13" idx="3"/>
          </p:cNvCxnSpPr>
          <p:nvPr/>
        </p:nvCxnSpPr>
        <p:spPr>
          <a:xfrm flipH="1" flipV="1">
            <a:off x="6474458" y="3304783"/>
            <a:ext cx="187356" cy="26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: Rounded Corners 233"/>
          <p:cNvSpPr/>
          <p:nvPr/>
        </p:nvSpPr>
        <p:spPr>
          <a:xfrm>
            <a:off x="8297595" y="2697673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srcColorBlend</a:t>
            </a:r>
          </a:p>
        </p:txBody>
      </p:sp>
      <p:sp>
        <p:nvSpPr>
          <p:cNvPr id="235" name="Rectangle: Rounded Corners 234"/>
          <p:cNvSpPr/>
          <p:nvPr/>
        </p:nvSpPr>
        <p:spPr>
          <a:xfrm>
            <a:off x="8297599" y="2942426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dstColorBlend</a:t>
            </a:r>
          </a:p>
        </p:txBody>
      </p:sp>
      <p:sp>
        <p:nvSpPr>
          <p:cNvPr id="236" name="Rectangle: Rounded Corners 235"/>
          <p:cNvSpPr/>
          <p:nvPr/>
        </p:nvSpPr>
        <p:spPr>
          <a:xfrm>
            <a:off x="8297598" y="3193500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colorBlendOp</a:t>
            </a:r>
          </a:p>
        </p:txBody>
      </p:sp>
      <p:sp>
        <p:nvSpPr>
          <p:cNvPr id="237" name="Rectangle: Rounded Corners 236"/>
          <p:cNvSpPr/>
          <p:nvPr/>
        </p:nvSpPr>
        <p:spPr>
          <a:xfrm>
            <a:off x="8297597" y="3443778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srcAlphaBlend</a:t>
            </a:r>
          </a:p>
        </p:txBody>
      </p:sp>
      <p:sp>
        <p:nvSpPr>
          <p:cNvPr id="238" name="Rectangle: Rounded Corners 237"/>
          <p:cNvSpPr/>
          <p:nvPr/>
        </p:nvSpPr>
        <p:spPr>
          <a:xfrm>
            <a:off x="8297597" y="3687624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dstAlphaBlend</a:t>
            </a:r>
          </a:p>
        </p:txBody>
      </p:sp>
      <p:sp>
        <p:nvSpPr>
          <p:cNvPr id="239" name="Rectangle: Rounded Corners 238"/>
          <p:cNvSpPr/>
          <p:nvPr/>
        </p:nvSpPr>
        <p:spPr>
          <a:xfrm>
            <a:off x="8297596" y="3945130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alphaBlendOp</a:t>
            </a:r>
          </a:p>
        </p:txBody>
      </p:sp>
      <p:cxnSp>
        <p:nvCxnSpPr>
          <p:cNvPr id="241" name="Straight Arrow Connector 240"/>
          <p:cNvCxnSpPr>
            <a:stCxn id="234" idx="1"/>
            <a:endCxn id="227" idx="3"/>
          </p:cNvCxnSpPr>
          <p:nvPr/>
        </p:nvCxnSpPr>
        <p:spPr>
          <a:xfrm flipH="1">
            <a:off x="7927153" y="2802536"/>
            <a:ext cx="370442" cy="76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35" idx="1"/>
            <a:endCxn id="227" idx="3"/>
          </p:cNvCxnSpPr>
          <p:nvPr/>
        </p:nvCxnSpPr>
        <p:spPr>
          <a:xfrm flipH="1">
            <a:off x="7927153" y="3047289"/>
            <a:ext cx="370446" cy="52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6" idx="1"/>
            <a:endCxn id="227" idx="3"/>
          </p:cNvCxnSpPr>
          <p:nvPr/>
        </p:nvCxnSpPr>
        <p:spPr>
          <a:xfrm flipH="1">
            <a:off x="7927153" y="3298363"/>
            <a:ext cx="370445" cy="27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37" idx="1"/>
            <a:endCxn id="227" idx="3"/>
          </p:cNvCxnSpPr>
          <p:nvPr/>
        </p:nvCxnSpPr>
        <p:spPr>
          <a:xfrm flipH="1">
            <a:off x="7927153" y="3548641"/>
            <a:ext cx="370444" cy="2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38" idx="1"/>
            <a:endCxn id="227" idx="3"/>
          </p:cNvCxnSpPr>
          <p:nvPr/>
        </p:nvCxnSpPr>
        <p:spPr>
          <a:xfrm flipH="1" flipV="1">
            <a:off x="7927153" y="3572169"/>
            <a:ext cx="370444" cy="22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9" idx="1"/>
            <a:endCxn id="227" idx="3"/>
          </p:cNvCxnSpPr>
          <p:nvPr/>
        </p:nvCxnSpPr>
        <p:spPr>
          <a:xfrm flipH="1" flipV="1">
            <a:off x="7927153" y="3572169"/>
            <a:ext cx="370443" cy="4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: Rounded Corners 251"/>
          <p:cNvSpPr/>
          <p:nvPr/>
        </p:nvSpPr>
        <p:spPr>
          <a:xfrm>
            <a:off x="3756422" y="3961326"/>
            <a:ext cx="1265339" cy="20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DescriptorSetLayout</a:t>
            </a:r>
          </a:p>
        </p:txBody>
      </p:sp>
      <p:cxnSp>
        <p:nvCxnSpPr>
          <p:cNvPr id="254" name="Straight Arrow Connector 253"/>
          <p:cNvCxnSpPr>
            <a:stCxn id="252" idx="3"/>
            <a:endCxn id="15" idx="1"/>
          </p:cNvCxnSpPr>
          <p:nvPr/>
        </p:nvCxnSpPr>
        <p:spPr>
          <a:xfrm flipV="1">
            <a:off x="5021761" y="3808109"/>
            <a:ext cx="187358" cy="25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: Rounded Corners 254"/>
          <p:cNvSpPr/>
          <p:nvPr/>
        </p:nvSpPr>
        <p:spPr>
          <a:xfrm>
            <a:off x="3717101" y="4464653"/>
            <a:ext cx="1405149" cy="20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DescriptorSetLayoutBinding</a:t>
            </a:r>
          </a:p>
        </p:txBody>
      </p:sp>
      <p:cxnSp>
        <p:nvCxnSpPr>
          <p:cNvPr id="258" name="Straight Arrow Connector 257"/>
          <p:cNvCxnSpPr>
            <a:cxnSpLocks/>
            <a:stCxn id="255" idx="0"/>
            <a:endCxn id="252" idx="2"/>
          </p:cNvCxnSpPr>
          <p:nvPr/>
        </p:nvCxnSpPr>
        <p:spPr>
          <a:xfrm flipH="1" flipV="1">
            <a:off x="4389092" y="4171051"/>
            <a:ext cx="30584" cy="2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: Rounded Corners 259"/>
          <p:cNvSpPr/>
          <p:nvPr/>
        </p:nvSpPr>
        <p:spPr>
          <a:xfrm>
            <a:off x="2161559" y="4969168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DescriptorType</a:t>
            </a:r>
          </a:p>
        </p:txBody>
      </p:sp>
      <p:sp>
        <p:nvSpPr>
          <p:cNvPr id="261" name="Rectangle: Rounded Corners 260"/>
          <p:cNvSpPr/>
          <p:nvPr/>
        </p:nvSpPr>
        <p:spPr>
          <a:xfrm>
            <a:off x="2161558" y="4711662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Binding UINT32_T</a:t>
            </a:r>
          </a:p>
        </p:txBody>
      </p:sp>
      <p:sp>
        <p:nvSpPr>
          <p:cNvPr id="266" name="Rectangle: Rounded Corners 265"/>
          <p:cNvSpPr/>
          <p:nvPr/>
        </p:nvSpPr>
        <p:spPr>
          <a:xfrm>
            <a:off x="598411" y="4207850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CombinedImageSampler</a:t>
            </a:r>
          </a:p>
        </p:txBody>
      </p:sp>
      <p:sp>
        <p:nvSpPr>
          <p:cNvPr id="267" name="Rectangle: Rounded Corners 266"/>
          <p:cNvSpPr/>
          <p:nvPr/>
        </p:nvSpPr>
        <p:spPr>
          <a:xfrm>
            <a:off x="595005" y="4465459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SampledImage</a:t>
            </a:r>
          </a:p>
        </p:txBody>
      </p:sp>
      <p:sp>
        <p:nvSpPr>
          <p:cNvPr id="268" name="Rectangle: Rounded Corners 267"/>
          <p:cNvSpPr/>
          <p:nvPr/>
        </p:nvSpPr>
        <p:spPr>
          <a:xfrm>
            <a:off x="595005" y="4715667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StorageImage</a:t>
            </a:r>
          </a:p>
        </p:txBody>
      </p:sp>
      <p:sp>
        <p:nvSpPr>
          <p:cNvPr id="269" name="Rectangle: Rounded Corners 268"/>
          <p:cNvSpPr/>
          <p:nvPr/>
        </p:nvSpPr>
        <p:spPr>
          <a:xfrm>
            <a:off x="606011" y="4965875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UniformTexelBuffer</a:t>
            </a:r>
          </a:p>
        </p:txBody>
      </p:sp>
      <p:sp>
        <p:nvSpPr>
          <p:cNvPr id="270" name="Rectangle: Rounded Corners 269"/>
          <p:cNvSpPr/>
          <p:nvPr/>
        </p:nvSpPr>
        <p:spPr>
          <a:xfrm>
            <a:off x="606011" y="5214959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StorageTexelBuffer</a:t>
            </a:r>
          </a:p>
        </p:txBody>
      </p:sp>
      <p:sp>
        <p:nvSpPr>
          <p:cNvPr id="271" name="Rectangle: Rounded Corners 270"/>
          <p:cNvSpPr/>
          <p:nvPr/>
        </p:nvSpPr>
        <p:spPr>
          <a:xfrm>
            <a:off x="606011" y="5464043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UniformBuffer</a:t>
            </a:r>
          </a:p>
        </p:txBody>
      </p:sp>
      <p:sp>
        <p:nvSpPr>
          <p:cNvPr id="272" name="Rectangle: Rounded Corners 271"/>
          <p:cNvSpPr/>
          <p:nvPr/>
        </p:nvSpPr>
        <p:spPr>
          <a:xfrm>
            <a:off x="606011" y="5707267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StorageBuffer</a:t>
            </a:r>
          </a:p>
        </p:txBody>
      </p:sp>
      <p:sp>
        <p:nvSpPr>
          <p:cNvPr id="273" name="Rectangle: Rounded Corners 272"/>
          <p:cNvSpPr/>
          <p:nvPr/>
        </p:nvSpPr>
        <p:spPr>
          <a:xfrm>
            <a:off x="606011" y="3956695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Sampler</a:t>
            </a:r>
          </a:p>
        </p:txBody>
      </p:sp>
      <p:sp>
        <p:nvSpPr>
          <p:cNvPr id="278" name="Rectangle: Rounded Corners 277"/>
          <p:cNvSpPr/>
          <p:nvPr/>
        </p:nvSpPr>
        <p:spPr>
          <a:xfrm>
            <a:off x="606011" y="5950491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UniformBufferDynamic</a:t>
            </a:r>
          </a:p>
        </p:txBody>
      </p:sp>
      <p:sp>
        <p:nvSpPr>
          <p:cNvPr id="279" name="Rectangle: Rounded Corners 278"/>
          <p:cNvSpPr/>
          <p:nvPr/>
        </p:nvSpPr>
        <p:spPr>
          <a:xfrm>
            <a:off x="606011" y="6193715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StorageBufferDynamic</a:t>
            </a:r>
          </a:p>
        </p:txBody>
      </p:sp>
      <p:sp>
        <p:nvSpPr>
          <p:cNvPr id="280" name="Rectangle: Rounded Corners 279"/>
          <p:cNvSpPr/>
          <p:nvPr/>
        </p:nvSpPr>
        <p:spPr>
          <a:xfrm>
            <a:off x="606011" y="6436939"/>
            <a:ext cx="1265339" cy="20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InputAttachment</a:t>
            </a:r>
          </a:p>
        </p:txBody>
      </p:sp>
      <p:cxnSp>
        <p:nvCxnSpPr>
          <p:cNvPr id="283" name="Straight Arrow Connector 282"/>
          <p:cNvCxnSpPr>
            <a:stCxn id="273" idx="3"/>
            <a:endCxn id="260" idx="1"/>
          </p:cNvCxnSpPr>
          <p:nvPr/>
        </p:nvCxnSpPr>
        <p:spPr>
          <a:xfrm>
            <a:off x="1871350" y="4061558"/>
            <a:ext cx="290209" cy="101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66" idx="3"/>
            <a:endCxn id="260" idx="1"/>
          </p:cNvCxnSpPr>
          <p:nvPr/>
        </p:nvCxnSpPr>
        <p:spPr>
          <a:xfrm>
            <a:off x="1863750" y="4312713"/>
            <a:ext cx="297809" cy="76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67" idx="3"/>
            <a:endCxn id="260" idx="1"/>
          </p:cNvCxnSpPr>
          <p:nvPr/>
        </p:nvCxnSpPr>
        <p:spPr>
          <a:xfrm>
            <a:off x="1860344" y="4570322"/>
            <a:ext cx="301215" cy="50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68" idx="3"/>
            <a:endCxn id="260" idx="1"/>
          </p:cNvCxnSpPr>
          <p:nvPr/>
        </p:nvCxnSpPr>
        <p:spPr>
          <a:xfrm>
            <a:off x="1860344" y="4820530"/>
            <a:ext cx="301215" cy="25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69" idx="3"/>
            <a:endCxn id="260" idx="1"/>
          </p:cNvCxnSpPr>
          <p:nvPr/>
        </p:nvCxnSpPr>
        <p:spPr>
          <a:xfrm>
            <a:off x="1871350" y="5070738"/>
            <a:ext cx="290209" cy="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70" idx="3"/>
            <a:endCxn id="260" idx="1"/>
          </p:cNvCxnSpPr>
          <p:nvPr/>
        </p:nvCxnSpPr>
        <p:spPr>
          <a:xfrm flipV="1">
            <a:off x="1871350" y="5074031"/>
            <a:ext cx="290209" cy="24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71" idx="3"/>
            <a:endCxn id="260" idx="1"/>
          </p:cNvCxnSpPr>
          <p:nvPr/>
        </p:nvCxnSpPr>
        <p:spPr>
          <a:xfrm flipV="1">
            <a:off x="1871350" y="5074031"/>
            <a:ext cx="290209" cy="4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72" idx="3"/>
            <a:endCxn id="260" idx="1"/>
          </p:cNvCxnSpPr>
          <p:nvPr/>
        </p:nvCxnSpPr>
        <p:spPr>
          <a:xfrm flipV="1">
            <a:off x="1871350" y="5074031"/>
            <a:ext cx="290209" cy="73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78" idx="3"/>
            <a:endCxn id="260" idx="1"/>
          </p:cNvCxnSpPr>
          <p:nvPr/>
        </p:nvCxnSpPr>
        <p:spPr>
          <a:xfrm flipV="1">
            <a:off x="1871350" y="5074031"/>
            <a:ext cx="290209" cy="98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279" idx="3"/>
            <a:endCxn id="260" idx="1"/>
          </p:cNvCxnSpPr>
          <p:nvPr/>
        </p:nvCxnSpPr>
        <p:spPr>
          <a:xfrm flipV="1">
            <a:off x="1871350" y="5074031"/>
            <a:ext cx="290209" cy="122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80" idx="3"/>
            <a:endCxn id="260" idx="1"/>
          </p:cNvCxnSpPr>
          <p:nvPr/>
        </p:nvCxnSpPr>
        <p:spPr>
          <a:xfrm flipV="1">
            <a:off x="1871350" y="5074031"/>
            <a:ext cx="290209" cy="146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55" idx="1"/>
            <a:endCxn id="260" idx="3"/>
          </p:cNvCxnSpPr>
          <p:nvPr/>
        </p:nvCxnSpPr>
        <p:spPr>
          <a:xfrm flipH="1">
            <a:off x="3426898" y="4569516"/>
            <a:ext cx="290203" cy="50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255" idx="1"/>
            <a:endCxn id="261" idx="3"/>
          </p:cNvCxnSpPr>
          <p:nvPr/>
        </p:nvCxnSpPr>
        <p:spPr>
          <a:xfrm flipH="1">
            <a:off x="3426897" y="4569516"/>
            <a:ext cx="290204" cy="24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: Rounded Corners 307"/>
          <p:cNvSpPr/>
          <p:nvPr/>
        </p:nvSpPr>
        <p:spPr>
          <a:xfrm>
            <a:off x="2161557" y="5221371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DescriptorCount</a:t>
            </a:r>
          </a:p>
        </p:txBody>
      </p:sp>
      <p:sp>
        <p:nvSpPr>
          <p:cNvPr id="309" name="Rectangle: Rounded Corners 308"/>
          <p:cNvSpPr/>
          <p:nvPr/>
        </p:nvSpPr>
        <p:spPr>
          <a:xfrm>
            <a:off x="2161556" y="5467336"/>
            <a:ext cx="1265339" cy="20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ImmutableSamplers</a:t>
            </a:r>
          </a:p>
        </p:txBody>
      </p:sp>
      <p:cxnSp>
        <p:nvCxnSpPr>
          <p:cNvPr id="311" name="Straight Arrow Connector 310"/>
          <p:cNvCxnSpPr>
            <a:stCxn id="255" idx="1"/>
            <a:endCxn id="308" idx="3"/>
          </p:cNvCxnSpPr>
          <p:nvPr/>
        </p:nvCxnSpPr>
        <p:spPr>
          <a:xfrm flipH="1">
            <a:off x="3426896" y="4569516"/>
            <a:ext cx="290205" cy="75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255" idx="1"/>
            <a:endCxn id="309" idx="3"/>
          </p:cNvCxnSpPr>
          <p:nvPr/>
        </p:nvCxnSpPr>
        <p:spPr>
          <a:xfrm flipH="1">
            <a:off x="3426895" y="4569516"/>
            <a:ext cx="290206" cy="100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cxnSpLocks/>
            <a:stCxn id="137" idx="3"/>
            <a:endCxn id="10" idx="1"/>
          </p:cNvCxnSpPr>
          <p:nvPr/>
        </p:nvCxnSpPr>
        <p:spPr>
          <a:xfrm>
            <a:off x="3426901" y="2279095"/>
            <a:ext cx="1782219" cy="27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146" idx="3"/>
            <a:endCxn id="10" idx="1"/>
          </p:cNvCxnSpPr>
          <p:nvPr/>
        </p:nvCxnSpPr>
        <p:spPr>
          <a:xfrm>
            <a:off x="3431268" y="2537259"/>
            <a:ext cx="1777852" cy="1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147" idx="3"/>
            <a:endCxn id="10" idx="1"/>
          </p:cNvCxnSpPr>
          <p:nvPr/>
        </p:nvCxnSpPr>
        <p:spPr>
          <a:xfrm flipV="1">
            <a:off x="3426901" y="2549794"/>
            <a:ext cx="1782219" cy="23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170" idx="3"/>
            <a:endCxn id="10" idx="1"/>
          </p:cNvCxnSpPr>
          <p:nvPr/>
        </p:nvCxnSpPr>
        <p:spPr>
          <a:xfrm flipV="1">
            <a:off x="3426901" y="2549794"/>
            <a:ext cx="1782219" cy="49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B60F6782-4D9A-488E-97F0-0C095F998CD9}"/>
              </a:ext>
            </a:extLst>
          </p:cNvPr>
          <p:cNvSpPr/>
          <p:nvPr/>
        </p:nvSpPr>
        <p:spPr>
          <a:xfrm>
            <a:off x="6912430" y="4093599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RenderPassCreateFlags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5D9BECAD-0F3A-4CFA-BDC6-3665751499BC}"/>
              </a:ext>
            </a:extLst>
          </p:cNvPr>
          <p:cNvSpPr/>
          <p:nvPr/>
        </p:nvSpPr>
        <p:spPr>
          <a:xfrm>
            <a:off x="6912430" y="4349095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attachmentCount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D3A2F15-ABA0-4142-93B9-A5D92E3DB658}"/>
              </a:ext>
            </a:extLst>
          </p:cNvPr>
          <p:cNvSpPr/>
          <p:nvPr/>
        </p:nvSpPr>
        <p:spPr>
          <a:xfrm>
            <a:off x="6923616" y="4604591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attachments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C53B29A5-1CD1-4441-8715-9A34042EF61D}"/>
              </a:ext>
            </a:extLst>
          </p:cNvPr>
          <p:cNvSpPr/>
          <p:nvPr/>
        </p:nvSpPr>
        <p:spPr>
          <a:xfrm>
            <a:off x="6923616" y="4862897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subpassCount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0D6BB972-37D5-4D23-BEBB-F40F49F949A9}"/>
              </a:ext>
            </a:extLst>
          </p:cNvPr>
          <p:cNvSpPr/>
          <p:nvPr/>
        </p:nvSpPr>
        <p:spPr>
          <a:xfrm>
            <a:off x="6923616" y="5126031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subpasses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33EA3A54-6FF1-4A9E-A4D5-E396C276005F}"/>
              </a:ext>
            </a:extLst>
          </p:cNvPr>
          <p:cNvSpPr/>
          <p:nvPr/>
        </p:nvSpPr>
        <p:spPr>
          <a:xfrm>
            <a:off x="6923616" y="5389165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dependencyCount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02B4AFF0-7A2D-43CA-A4F3-8DC0B2FEF2E0}"/>
              </a:ext>
            </a:extLst>
          </p:cNvPr>
          <p:cNvSpPr/>
          <p:nvPr/>
        </p:nvSpPr>
        <p:spPr>
          <a:xfrm>
            <a:off x="6923616" y="5646910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dependencies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53645C-43FE-4562-B82D-F28BEC67DC74}"/>
              </a:ext>
            </a:extLst>
          </p:cNvPr>
          <p:cNvCxnSpPr>
            <a:stCxn id="166" idx="1"/>
            <a:endCxn id="16" idx="3"/>
          </p:cNvCxnSpPr>
          <p:nvPr/>
        </p:nvCxnSpPr>
        <p:spPr>
          <a:xfrm flipH="1" flipV="1">
            <a:off x="6474457" y="4059772"/>
            <a:ext cx="437973" cy="13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C0BADA-F7D7-4B69-B352-C5841FAFE193}"/>
              </a:ext>
            </a:extLst>
          </p:cNvPr>
          <p:cNvCxnSpPr>
            <a:stCxn id="167" idx="1"/>
            <a:endCxn id="16" idx="3"/>
          </p:cNvCxnSpPr>
          <p:nvPr/>
        </p:nvCxnSpPr>
        <p:spPr>
          <a:xfrm flipH="1" flipV="1">
            <a:off x="6474457" y="4059772"/>
            <a:ext cx="437973" cy="39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ADF582-08F8-43E5-B917-C0F0802916A0}"/>
              </a:ext>
            </a:extLst>
          </p:cNvPr>
          <p:cNvCxnSpPr>
            <a:stCxn id="168" idx="1"/>
            <a:endCxn id="16" idx="3"/>
          </p:cNvCxnSpPr>
          <p:nvPr/>
        </p:nvCxnSpPr>
        <p:spPr>
          <a:xfrm flipH="1" flipV="1">
            <a:off x="6474457" y="4059772"/>
            <a:ext cx="449159" cy="64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32F82C7-3FE7-44DB-A90F-A316218C0585}"/>
              </a:ext>
            </a:extLst>
          </p:cNvPr>
          <p:cNvCxnSpPr>
            <a:stCxn id="169" idx="1"/>
            <a:endCxn id="16" idx="3"/>
          </p:cNvCxnSpPr>
          <p:nvPr/>
        </p:nvCxnSpPr>
        <p:spPr>
          <a:xfrm flipH="1" flipV="1">
            <a:off x="6474457" y="4059772"/>
            <a:ext cx="449159" cy="9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C547EB9-CE0A-4CB9-B5C3-D98DC75DAC43}"/>
              </a:ext>
            </a:extLst>
          </p:cNvPr>
          <p:cNvCxnSpPr>
            <a:stCxn id="171" idx="1"/>
            <a:endCxn id="16" idx="3"/>
          </p:cNvCxnSpPr>
          <p:nvPr/>
        </p:nvCxnSpPr>
        <p:spPr>
          <a:xfrm flipH="1" flipV="1">
            <a:off x="6474457" y="4059772"/>
            <a:ext cx="449159" cy="117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DC479FAD-1D3F-4844-9F0E-121F7D157FEB}"/>
              </a:ext>
            </a:extLst>
          </p:cNvPr>
          <p:cNvCxnSpPr>
            <a:stCxn id="172" idx="1"/>
            <a:endCxn id="16" idx="3"/>
          </p:cNvCxnSpPr>
          <p:nvPr/>
        </p:nvCxnSpPr>
        <p:spPr>
          <a:xfrm flipH="1" flipV="1">
            <a:off x="6474457" y="4059772"/>
            <a:ext cx="449159" cy="143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07FDEEDC-51DC-4BA1-9ABE-030B3C61A351}"/>
              </a:ext>
            </a:extLst>
          </p:cNvPr>
          <p:cNvCxnSpPr>
            <a:stCxn id="173" idx="1"/>
            <a:endCxn id="16" idx="3"/>
          </p:cNvCxnSpPr>
          <p:nvPr/>
        </p:nvCxnSpPr>
        <p:spPr>
          <a:xfrm flipH="1" flipV="1">
            <a:off x="6474457" y="4059772"/>
            <a:ext cx="449159" cy="169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4E1CB20F-8B9D-4482-B739-7BA50807DFEF}"/>
              </a:ext>
            </a:extLst>
          </p:cNvPr>
          <p:cNvSpPr/>
          <p:nvPr/>
        </p:nvSpPr>
        <p:spPr>
          <a:xfrm>
            <a:off x="10617226" y="2856960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format</a:t>
            </a: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8FD5DDDD-CA6F-49F9-B984-A935C3E6A680}"/>
              </a:ext>
            </a:extLst>
          </p:cNvPr>
          <p:cNvSpPr/>
          <p:nvPr/>
        </p:nvSpPr>
        <p:spPr>
          <a:xfrm>
            <a:off x="10617226" y="3105504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samples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1FF7F1A4-FFC0-40EE-B2B2-A0363686BF0A}"/>
              </a:ext>
            </a:extLst>
          </p:cNvPr>
          <p:cNvSpPr/>
          <p:nvPr/>
        </p:nvSpPr>
        <p:spPr>
          <a:xfrm>
            <a:off x="10617226" y="3370108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loadOp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377D9558-C9EF-4DE4-835D-DC4012BB7234}"/>
              </a:ext>
            </a:extLst>
          </p:cNvPr>
          <p:cNvSpPr/>
          <p:nvPr/>
        </p:nvSpPr>
        <p:spPr>
          <a:xfrm>
            <a:off x="10617226" y="3633591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storeOp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C417BEA1-FEF6-4DCB-B494-E8C835567EA7}"/>
              </a:ext>
            </a:extLst>
          </p:cNvPr>
          <p:cNvSpPr/>
          <p:nvPr/>
        </p:nvSpPr>
        <p:spPr>
          <a:xfrm>
            <a:off x="10617226" y="3891336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stencilLoadOp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523242F5-4E4B-4558-B881-2DC5CF2F11C7}"/>
              </a:ext>
            </a:extLst>
          </p:cNvPr>
          <p:cNvSpPr/>
          <p:nvPr/>
        </p:nvSpPr>
        <p:spPr>
          <a:xfrm>
            <a:off x="10617225" y="4152753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stencilStoreOp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6D447024-CFF3-4E49-A9AB-418243A530AD}"/>
              </a:ext>
            </a:extLst>
          </p:cNvPr>
          <p:cNvSpPr/>
          <p:nvPr/>
        </p:nvSpPr>
        <p:spPr>
          <a:xfrm>
            <a:off x="10617225" y="4419940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initialLayout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0D94E9EE-7415-47F2-8C90-4019F8344448}"/>
              </a:ext>
            </a:extLst>
          </p:cNvPr>
          <p:cNvSpPr/>
          <p:nvPr/>
        </p:nvSpPr>
        <p:spPr>
          <a:xfrm>
            <a:off x="10610933" y="4680840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finalLayout</a:t>
            </a: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E256CC3D-582E-42A9-8D77-470395B0240A}"/>
              </a:ext>
            </a:extLst>
          </p:cNvPr>
          <p:cNvSpPr/>
          <p:nvPr/>
        </p:nvSpPr>
        <p:spPr>
          <a:xfrm>
            <a:off x="6946370" y="6193715"/>
            <a:ext cx="1368110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pipelineBindPoint</a:t>
            </a: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7B7B3D10-5913-4B67-93EA-F32DEEFE4F39}"/>
              </a:ext>
            </a:extLst>
          </p:cNvPr>
          <p:cNvSpPr/>
          <p:nvPr/>
        </p:nvSpPr>
        <p:spPr>
          <a:xfrm>
            <a:off x="6946370" y="6453949"/>
            <a:ext cx="1368110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inputAttachmentCount</a:t>
            </a: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E30D0080-1886-4AF5-A159-522B580EB606}"/>
              </a:ext>
            </a:extLst>
          </p:cNvPr>
          <p:cNvSpPr/>
          <p:nvPr/>
        </p:nvSpPr>
        <p:spPr>
          <a:xfrm>
            <a:off x="8615746" y="4974426"/>
            <a:ext cx="1368110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inputAttachments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0E4CCBF2-4C55-4FC6-990A-43E2C12E6C36}"/>
              </a:ext>
            </a:extLst>
          </p:cNvPr>
          <p:cNvSpPr/>
          <p:nvPr/>
        </p:nvSpPr>
        <p:spPr>
          <a:xfrm>
            <a:off x="8615745" y="5235071"/>
            <a:ext cx="1368110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colorAttachmentCount</a:t>
            </a:r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1AED18A3-915C-47A2-B08B-9324ACBBD7F3}"/>
              </a:ext>
            </a:extLst>
          </p:cNvPr>
          <p:cNvSpPr/>
          <p:nvPr/>
        </p:nvSpPr>
        <p:spPr>
          <a:xfrm>
            <a:off x="8615745" y="5495865"/>
            <a:ext cx="1368110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colorAttachments</a:t>
            </a: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ADC48D27-A8F9-45B1-8B91-71D8F902B304}"/>
              </a:ext>
            </a:extLst>
          </p:cNvPr>
          <p:cNvSpPr/>
          <p:nvPr/>
        </p:nvSpPr>
        <p:spPr>
          <a:xfrm>
            <a:off x="8615744" y="5756504"/>
            <a:ext cx="1368110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resolveAttachments</a:t>
            </a:r>
          </a:p>
        </p:txBody>
      </p: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7F2ABAF2-F6F3-43EF-ADC8-20D9409EB93A}"/>
              </a:ext>
            </a:extLst>
          </p:cNvPr>
          <p:cNvSpPr/>
          <p:nvPr/>
        </p:nvSpPr>
        <p:spPr>
          <a:xfrm>
            <a:off x="8615743" y="6025740"/>
            <a:ext cx="1368110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depthStencilAttachment</a:t>
            </a:r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C4B6F21F-276F-4A25-825D-2E64420C7E8E}"/>
              </a:ext>
            </a:extLst>
          </p:cNvPr>
          <p:cNvSpPr/>
          <p:nvPr/>
        </p:nvSpPr>
        <p:spPr>
          <a:xfrm>
            <a:off x="8615742" y="6277389"/>
            <a:ext cx="1368110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preserveAttachmentCount</a:t>
            </a: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3B7AD9A0-6E3C-4B78-BB23-CF1C9A90E597}"/>
              </a:ext>
            </a:extLst>
          </p:cNvPr>
          <p:cNvSpPr/>
          <p:nvPr/>
        </p:nvSpPr>
        <p:spPr>
          <a:xfrm>
            <a:off x="8615742" y="6529038"/>
            <a:ext cx="1368110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preserveAttachments</a:t>
            </a: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81DF9F-4786-43EE-8B62-513B1E7CEAEE}"/>
              </a:ext>
            </a:extLst>
          </p:cNvPr>
          <p:cNvCxnSpPr>
            <a:cxnSpLocks/>
            <a:stCxn id="219" idx="3"/>
            <a:endCxn id="171" idx="3"/>
          </p:cNvCxnSpPr>
          <p:nvPr/>
        </p:nvCxnSpPr>
        <p:spPr>
          <a:xfrm flipH="1" flipV="1">
            <a:off x="8188955" y="5230894"/>
            <a:ext cx="125525" cy="106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9817E3D-B4E8-4996-BF4A-03DF8D360812}"/>
              </a:ext>
            </a:extLst>
          </p:cNvPr>
          <p:cNvCxnSpPr>
            <a:cxnSpLocks/>
            <a:stCxn id="220" idx="3"/>
            <a:endCxn id="171" idx="3"/>
          </p:cNvCxnSpPr>
          <p:nvPr/>
        </p:nvCxnSpPr>
        <p:spPr>
          <a:xfrm flipH="1" flipV="1">
            <a:off x="8188955" y="5230894"/>
            <a:ext cx="125525" cy="132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3FA33F-0273-4CCD-BEEE-D6B683FE5C5D}"/>
              </a:ext>
            </a:extLst>
          </p:cNvPr>
          <p:cNvCxnSpPr>
            <a:stCxn id="221" idx="1"/>
            <a:endCxn id="171" idx="3"/>
          </p:cNvCxnSpPr>
          <p:nvPr/>
        </p:nvCxnSpPr>
        <p:spPr>
          <a:xfrm flipH="1">
            <a:off x="8188955" y="5079289"/>
            <a:ext cx="426791" cy="15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1518142-60B3-42C1-882B-86EDC59D159E}"/>
              </a:ext>
            </a:extLst>
          </p:cNvPr>
          <p:cNvCxnSpPr>
            <a:stCxn id="223" idx="1"/>
            <a:endCxn id="171" idx="3"/>
          </p:cNvCxnSpPr>
          <p:nvPr/>
        </p:nvCxnSpPr>
        <p:spPr>
          <a:xfrm flipH="1" flipV="1">
            <a:off x="8188955" y="5230894"/>
            <a:ext cx="426790" cy="10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607459-37B7-4D59-B012-46C6720FC365}"/>
              </a:ext>
            </a:extLst>
          </p:cNvPr>
          <p:cNvCxnSpPr>
            <a:stCxn id="274" idx="1"/>
            <a:endCxn id="171" idx="3"/>
          </p:cNvCxnSpPr>
          <p:nvPr/>
        </p:nvCxnSpPr>
        <p:spPr>
          <a:xfrm flipH="1" flipV="1">
            <a:off x="8188955" y="5230894"/>
            <a:ext cx="426790" cy="36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15402AB-14F6-4094-A962-8275D68D80CF}"/>
              </a:ext>
            </a:extLst>
          </p:cNvPr>
          <p:cNvCxnSpPr>
            <a:stCxn id="275" idx="1"/>
            <a:endCxn id="171" idx="3"/>
          </p:cNvCxnSpPr>
          <p:nvPr/>
        </p:nvCxnSpPr>
        <p:spPr>
          <a:xfrm flipH="1" flipV="1">
            <a:off x="8188955" y="5230894"/>
            <a:ext cx="426789" cy="63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1D76166-C514-4F0F-8D72-06D536F539E9}"/>
              </a:ext>
            </a:extLst>
          </p:cNvPr>
          <p:cNvCxnSpPr>
            <a:stCxn id="276" idx="1"/>
            <a:endCxn id="171" idx="3"/>
          </p:cNvCxnSpPr>
          <p:nvPr/>
        </p:nvCxnSpPr>
        <p:spPr>
          <a:xfrm flipH="1" flipV="1">
            <a:off x="8188955" y="5230894"/>
            <a:ext cx="426788" cy="89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15040A81-59AD-461B-BF19-46C432EC3FD3}"/>
              </a:ext>
            </a:extLst>
          </p:cNvPr>
          <p:cNvCxnSpPr>
            <a:stCxn id="277" idx="1"/>
            <a:endCxn id="171" idx="3"/>
          </p:cNvCxnSpPr>
          <p:nvPr/>
        </p:nvCxnSpPr>
        <p:spPr>
          <a:xfrm flipH="1" flipV="1">
            <a:off x="8188955" y="5230894"/>
            <a:ext cx="426787" cy="115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08B9269-1FE6-4420-B18E-A6842055C270}"/>
              </a:ext>
            </a:extLst>
          </p:cNvPr>
          <p:cNvCxnSpPr>
            <a:stCxn id="281" idx="1"/>
            <a:endCxn id="171" idx="3"/>
          </p:cNvCxnSpPr>
          <p:nvPr/>
        </p:nvCxnSpPr>
        <p:spPr>
          <a:xfrm flipH="1" flipV="1">
            <a:off x="8188955" y="5230894"/>
            <a:ext cx="426787" cy="140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AE80B187-17F8-4200-BFA2-5A3B9781D355}"/>
              </a:ext>
            </a:extLst>
          </p:cNvPr>
          <p:cNvSpPr/>
          <p:nvPr/>
        </p:nvSpPr>
        <p:spPr>
          <a:xfrm>
            <a:off x="4720096" y="4864650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srcSubpass</a:t>
            </a:r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EBD227C6-B55A-4897-B0B3-81A5B3C96C30}"/>
              </a:ext>
            </a:extLst>
          </p:cNvPr>
          <p:cNvSpPr/>
          <p:nvPr/>
        </p:nvSpPr>
        <p:spPr>
          <a:xfrm>
            <a:off x="4715197" y="5124883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dstSubpass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CB1807B1-AA8F-4056-8F32-1C784482095E}"/>
              </a:ext>
            </a:extLst>
          </p:cNvPr>
          <p:cNvSpPr/>
          <p:nvPr/>
        </p:nvSpPr>
        <p:spPr>
          <a:xfrm>
            <a:off x="4715197" y="5385529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srcStageMask</a:t>
            </a:r>
          </a:p>
        </p:txBody>
      </p: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3CEE6DC1-0E93-4C4D-912B-B5AD2E27CC52}"/>
              </a:ext>
            </a:extLst>
          </p:cNvPr>
          <p:cNvSpPr/>
          <p:nvPr/>
        </p:nvSpPr>
        <p:spPr>
          <a:xfrm>
            <a:off x="4715195" y="5646323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dstStageMask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9E05BD03-1C54-4933-803F-4BD2A571CF47}"/>
              </a:ext>
            </a:extLst>
          </p:cNvPr>
          <p:cNvSpPr/>
          <p:nvPr/>
        </p:nvSpPr>
        <p:spPr>
          <a:xfrm>
            <a:off x="4715196" y="5907946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srcAccessMask</a:t>
            </a:r>
          </a:p>
        </p:txBody>
      </p:sp>
      <p:sp>
        <p:nvSpPr>
          <p:cNvPr id="304" name="Rectangle: Rounded Corners 303">
            <a:extLst>
              <a:ext uri="{FF2B5EF4-FFF2-40B4-BE49-F238E27FC236}">
                <a16:creationId xmlns:a16="http://schemas.microsoft.com/office/drawing/2014/main" id="{98102D75-2403-46E2-B7B8-7A875C64C2B2}"/>
              </a:ext>
            </a:extLst>
          </p:cNvPr>
          <p:cNvSpPr/>
          <p:nvPr/>
        </p:nvSpPr>
        <p:spPr>
          <a:xfrm>
            <a:off x="4715194" y="6167763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dstAccessMask</a:t>
            </a:r>
          </a:p>
        </p:txBody>
      </p: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B76E147D-B446-47F0-A6D4-D17ACB4431C4}"/>
              </a:ext>
            </a:extLst>
          </p:cNvPr>
          <p:cNvSpPr/>
          <p:nvPr/>
        </p:nvSpPr>
        <p:spPr>
          <a:xfrm>
            <a:off x="4715194" y="6427580"/>
            <a:ext cx="1265339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dependencyFlags</a:t>
            </a:r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15D31D9-D8DD-4807-9E68-B3D668CAE878}"/>
              </a:ext>
            </a:extLst>
          </p:cNvPr>
          <p:cNvCxnSpPr>
            <a:stCxn id="294" idx="3"/>
            <a:endCxn id="173" idx="1"/>
          </p:cNvCxnSpPr>
          <p:nvPr/>
        </p:nvCxnSpPr>
        <p:spPr>
          <a:xfrm>
            <a:off x="5985435" y="4969513"/>
            <a:ext cx="938181" cy="7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F2B65B4-3CB6-4B10-ABA7-63461AAA33E3}"/>
              </a:ext>
            </a:extLst>
          </p:cNvPr>
          <p:cNvCxnSpPr>
            <a:stCxn id="296" idx="3"/>
            <a:endCxn id="173" idx="1"/>
          </p:cNvCxnSpPr>
          <p:nvPr/>
        </p:nvCxnSpPr>
        <p:spPr>
          <a:xfrm>
            <a:off x="5980536" y="5229746"/>
            <a:ext cx="943080" cy="52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FB5CD737-F99D-4F56-A894-86B31D934D94}"/>
              </a:ext>
            </a:extLst>
          </p:cNvPr>
          <p:cNvCxnSpPr>
            <a:stCxn id="298" idx="3"/>
            <a:endCxn id="173" idx="1"/>
          </p:cNvCxnSpPr>
          <p:nvPr/>
        </p:nvCxnSpPr>
        <p:spPr>
          <a:xfrm>
            <a:off x="5980536" y="5490392"/>
            <a:ext cx="943080" cy="26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C09DCB25-628F-4054-9E10-21589AF37D94}"/>
              </a:ext>
            </a:extLst>
          </p:cNvPr>
          <p:cNvCxnSpPr>
            <a:stCxn id="300" idx="3"/>
            <a:endCxn id="173" idx="1"/>
          </p:cNvCxnSpPr>
          <p:nvPr/>
        </p:nvCxnSpPr>
        <p:spPr>
          <a:xfrm>
            <a:off x="5980534" y="5751186"/>
            <a:ext cx="943082" cy="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CB8E4292-39C5-43D0-A7E0-9EF30EAE98A2}"/>
              </a:ext>
            </a:extLst>
          </p:cNvPr>
          <p:cNvCxnSpPr>
            <a:stCxn id="302" idx="3"/>
            <a:endCxn id="173" idx="1"/>
          </p:cNvCxnSpPr>
          <p:nvPr/>
        </p:nvCxnSpPr>
        <p:spPr>
          <a:xfrm flipV="1">
            <a:off x="5980535" y="5751773"/>
            <a:ext cx="943081" cy="26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80565078-405E-4E07-BB3A-DBFF6A6FA379}"/>
              </a:ext>
            </a:extLst>
          </p:cNvPr>
          <p:cNvCxnSpPr>
            <a:stCxn id="304" idx="3"/>
            <a:endCxn id="173" idx="1"/>
          </p:cNvCxnSpPr>
          <p:nvPr/>
        </p:nvCxnSpPr>
        <p:spPr>
          <a:xfrm flipV="1">
            <a:off x="5980533" y="5751773"/>
            <a:ext cx="943083" cy="52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B70AAE86-A08F-477D-B83B-EF0472024095}"/>
              </a:ext>
            </a:extLst>
          </p:cNvPr>
          <p:cNvCxnSpPr>
            <a:stCxn id="306" idx="3"/>
            <a:endCxn id="173" idx="1"/>
          </p:cNvCxnSpPr>
          <p:nvPr/>
        </p:nvCxnSpPr>
        <p:spPr>
          <a:xfrm flipV="1">
            <a:off x="5980533" y="5751773"/>
            <a:ext cx="943083" cy="78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89267302-2C74-4F9F-B78F-7A3C4BFB0C4E}"/>
              </a:ext>
            </a:extLst>
          </p:cNvPr>
          <p:cNvSpPr/>
          <p:nvPr/>
        </p:nvSpPr>
        <p:spPr>
          <a:xfrm>
            <a:off x="10617226" y="6023732"/>
            <a:ext cx="1368110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attachment</a:t>
            </a:r>
          </a:p>
        </p:txBody>
      </p:sp>
      <p:sp>
        <p:nvSpPr>
          <p:cNvPr id="327" name="Rectangle: Rounded Corners 326">
            <a:extLst>
              <a:ext uri="{FF2B5EF4-FFF2-40B4-BE49-F238E27FC236}">
                <a16:creationId xmlns:a16="http://schemas.microsoft.com/office/drawing/2014/main" id="{E835DAB2-28AB-457F-B444-46037E1C8718}"/>
              </a:ext>
            </a:extLst>
          </p:cNvPr>
          <p:cNvSpPr/>
          <p:nvPr/>
        </p:nvSpPr>
        <p:spPr>
          <a:xfrm>
            <a:off x="10617226" y="6280126"/>
            <a:ext cx="1368110" cy="209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800" dirty="0"/>
              <a:t>layout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B4CEA8DD-EAA6-48F0-A217-6AF8F874BB72}"/>
              </a:ext>
            </a:extLst>
          </p:cNvPr>
          <p:cNvCxnSpPr>
            <a:stCxn id="326" idx="1"/>
            <a:endCxn id="221" idx="3"/>
          </p:cNvCxnSpPr>
          <p:nvPr/>
        </p:nvCxnSpPr>
        <p:spPr>
          <a:xfrm flipH="1" flipV="1">
            <a:off x="9983856" y="5079289"/>
            <a:ext cx="633370" cy="104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4D1D92B1-F1C5-432C-8A96-B31822924FC2}"/>
              </a:ext>
            </a:extLst>
          </p:cNvPr>
          <p:cNvCxnSpPr>
            <a:stCxn id="327" idx="1"/>
            <a:endCxn id="221" idx="3"/>
          </p:cNvCxnSpPr>
          <p:nvPr/>
        </p:nvCxnSpPr>
        <p:spPr>
          <a:xfrm flipH="1" flipV="1">
            <a:off x="9983856" y="5079289"/>
            <a:ext cx="633370" cy="130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A567102B-74FF-4CEA-B1E3-1F0361682F51}"/>
              </a:ext>
            </a:extLst>
          </p:cNvPr>
          <p:cNvCxnSpPr>
            <a:stCxn id="326" idx="1"/>
            <a:endCxn id="274" idx="3"/>
          </p:cNvCxnSpPr>
          <p:nvPr/>
        </p:nvCxnSpPr>
        <p:spPr>
          <a:xfrm flipH="1" flipV="1">
            <a:off x="9983855" y="5600728"/>
            <a:ext cx="633371" cy="52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8CEF6361-2F64-4703-8556-98C4439760AA}"/>
              </a:ext>
            </a:extLst>
          </p:cNvPr>
          <p:cNvCxnSpPr>
            <a:stCxn id="327" idx="1"/>
            <a:endCxn id="274" idx="3"/>
          </p:cNvCxnSpPr>
          <p:nvPr/>
        </p:nvCxnSpPr>
        <p:spPr>
          <a:xfrm flipH="1" flipV="1">
            <a:off x="9983855" y="5600728"/>
            <a:ext cx="633371" cy="78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76CA047E-F4AB-4945-B534-2942B302270F}"/>
              </a:ext>
            </a:extLst>
          </p:cNvPr>
          <p:cNvCxnSpPr>
            <a:stCxn id="326" idx="1"/>
            <a:endCxn id="275" idx="3"/>
          </p:cNvCxnSpPr>
          <p:nvPr/>
        </p:nvCxnSpPr>
        <p:spPr>
          <a:xfrm flipH="1" flipV="1">
            <a:off x="9983854" y="5861367"/>
            <a:ext cx="633372" cy="26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F691D755-BB9E-4FBE-A438-DD1525B18815}"/>
              </a:ext>
            </a:extLst>
          </p:cNvPr>
          <p:cNvCxnSpPr>
            <a:stCxn id="327" idx="1"/>
            <a:endCxn id="275" idx="3"/>
          </p:cNvCxnSpPr>
          <p:nvPr/>
        </p:nvCxnSpPr>
        <p:spPr>
          <a:xfrm flipH="1" flipV="1">
            <a:off x="9983854" y="5861367"/>
            <a:ext cx="633372" cy="52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683683AF-3ADF-4E7F-8788-2E8457F563F2}"/>
              </a:ext>
            </a:extLst>
          </p:cNvPr>
          <p:cNvCxnSpPr>
            <a:stCxn id="326" idx="1"/>
            <a:endCxn id="276" idx="3"/>
          </p:cNvCxnSpPr>
          <p:nvPr/>
        </p:nvCxnSpPr>
        <p:spPr>
          <a:xfrm flipH="1">
            <a:off x="9983853" y="6128595"/>
            <a:ext cx="633373" cy="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0691669-0B40-4826-8D9B-5A2CD64A0CAB}"/>
              </a:ext>
            </a:extLst>
          </p:cNvPr>
          <p:cNvCxnSpPr>
            <a:stCxn id="327" idx="1"/>
            <a:endCxn id="276" idx="3"/>
          </p:cNvCxnSpPr>
          <p:nvPr/>
        </p:nvCxnSpPr>
        <p:spPr>
          <a:xfrm flipH="1" flipV="1">
            <a:off x="9983853" y="6130603"/>
            <a:ext cx="633373" cy="25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2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159</Words>
  <Application>Microsoft Office PowerPoint</Application>
  <PresentationFormat>Widescreen</PresentationFormat>
  <Paragraphs>124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Aleksi Jokinen</dc:creator>
  <cp:lastModifiedBy>Aleksi Jokinen</cp:lastModifiedBy>
  <cp:revision>16</cp:revision>
  <dcterms:created xsi:type="dcterms:W3CDTF">2017-02-15T16:59:36Z</dcterms:created>
  <dcterms:modified xsi:type="dcterms:W3CDTF">2017-08-10T12:57:01Z</dcterms:modified>
</cp:coreProperties>
</file>