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54" r:id="rId3"/>
    <p:sldId id="346" r:id="rId4"/>
    <p:sldId id="361" r:id="rId5"/>
    <p:sldId id="362" r:id="rId6"/>
    <p:sldId id="347" r:id="rId7"/>
    <p:sldId id="360" r:id="rId8"/>
    <p:sldId id="359" r:id="rId9"/>
    <p:sldId id="348" r:id="rId10"/>
    <p:sldId id="357" r:id="rId11"/>
    <p:sldId id="363" r:id="rId1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90" d="100"/>
          <a:sy n="90" d="100"/>
        </p:scale>
        <p:origin x="1434" y="7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quibase.org/get-started/best-pract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/>
              <a:t>Liquibase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Liqubase</a:t>
            </a:r>
            <a:r>
              <a:rPr lang="et-EE" dirty="0"/>
              <a:t> </a:t>
            </a:r>
            <a:r>
              <a:rPr lang="et-EE" dirty="0" err="1"/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uses</a:t>
            </a:r>
            <a:r>
              <a:rPr lang="et-EE" dirty="0"/>
              <a:t> 2 </a:t>
            </a:r>
            <a:r>
              <a:rPr lang="et-EE" dirty="0" err="1"/>
              <a:t>tables</a:t>
            </a:r>
            <a:r>
              <a:rPr lang="et-EE" dirty="0"/>
              <a:t> (</a:t>
            </a:r>
            <a:r>
              <a:rPr lang="et-EE" dirty="0" err="1"/>
              <a:t>databasechangelog</a:t>
            </a:r>
            <a:r>
              <a:rPr lang="et-EE" dirty="0"/>
              <a:t>, </a:t>
            </a:r>
            <a:r>
              <a:rPr lang="et-EE" dirty="0" err="1"/>
              <a:t>databasechangeloglock</a:t>
            </a:r>
            <a:r>
              <a:rPr lang="et-EE" dirty="0"/>
              <a:t>)</a:t>
            </a:r>
          </a:p>
          <a:p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stores</a:t>
            </a:r>
            <a:r>
              <a:rPr lang="et-EE" dirty="0"/>
              <a:t> all </a:t>
            </a:r>
            <a:r>
              <a:rPr lang="et-EE" dirty="0" err="1"/>
              <a:t>executed</a:t>
            </a:r>
            <a:r>
              <a:rPr lang="et-EE" dirty="0"/>
              <a:t> </a:t>
            </a:r>
            <a:r>
              <a:rPr lang="et-EE" dirty="0" err="1"/>
              <a:t>changesets</a:t>
            </a:r>
            <a:endParaRPr lang="et-EE" dirty="0"/>
          </a:p>
          <a:p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will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changesets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have </a:t>
            </a:r>
            <a:r>
              <a:rPr lang="et-EE" dirty="0" err="1"/>
              <a:t>never</a:t>
            </a:r>
            <a:r>
              <a:rPr lang="et-EE" dirty="0"/>
              <a:t> </a:t>
            </a:r>
            <a:r>
              <a:rPr lang="et-EE" dirty="0" err="1"/>
              <a:t>been</a:t>
            </a:r>
            <a:r>
              <a:rPr lang="et-EE" dirty="0"/>
              <a:t> </a:t>
            </a:r>
            <a:r>
              <a:rPr lang="et-EE" dirty="0" err="1"/>
              <a:t>executed</a:t>
            </a:r>
            <a:endParaRPr lang="et-EE" dirty="0"/>
          </a:p>
          <a:p>
            <a:r>
              <a:rPr lang="et-EE" dirty="0" err="1"/>
              <a:t>You</a:t>
            </a:r>
            <a:r>
              <a:rPr lang="et-EE" dirty="0"/>
              <a:t> are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allowed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modify</a:t>
            </a:r>
            <a:r>
              <a:rPr lang="et-EE" dirty="0"/>
              <a:t> </a:t>
            </a:r>
            <a:r>
              <a:rPr lang="et-EE" dirty="0" err="1"/>
              <a:t>changeset</a:t>
            </a:r>
            <a:r>
              <a:rPr lang="et-EE" dirty="0"/>
              <a:t> </a:t>
            </a:r>
            <a:r>
              <a:rPr lang="et-EE" dirty="0" err="1"/>
              <a:t>after</a:t>
            </a:r>
            <a:r>
              <a:rPr lang="et-EE" dirty="0"/>
              <a:t>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</a:t>
            </a:r>
            <a:r>
              <a:rPr lang="et-EE" dirty="0" err="1"/>
              <a:t>been</a:t>
            </a:r>
            <a:r>
              <a:rPr lang="et-EE" dirty="0"/>
              <a:t> </a:t>
            </a:r>
            <a:r>
              <a:rPr lang="et-EE" dirty="0" err="1"/>
              <a:t>exectued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808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410-F9F4-4A20-A09C-A93FB032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 </a:t>
            </a:r>
            <a:r>
              <a:rPr lang="et-EE" dirty="0" err="1"/>
              <a:t>BankController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69AD-F27B-4D45-A50A-FD32F36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Loo uus meetod </a:t>
            </a:r>
            <a:r>
              <a:rPr lang="et-EE" dirty="0" err="1"/>
              <a:t>createClient</a:t>
            </a:r>
            <a:r>
              <a:rPr lang="et-EE" dirty="0"/>
              <a:t> kus </a:t>
            </a:r>
            <a:r>
              <a:rPr lang="et-EE" dirty="0" err="1"/>
              <a:t>sisestakase</a:t>
            </a:r>
            <a:r>
              <a:rPr lang="et-EE" dirty="0"/>
              <a:t> kliendi andmed ja tagastatakse kliendi id</a:t>
            </a:r>
          </a:p>
          <a:p>
            <a:r>
              <a:rPr lang="et-EE" dirty="0"/>
              <a:t>Täienda meetodid </a:t>
            </a:r>
            <a:r>
              <a:rPr lang="et-EE" dirty="0" err="1"/>
              <a:t>createAccount</a:t>
            </a:r>
            <a:r>
              <a:rPr lang="et-EE" dirty="0"/>
              <a:t>, et ta peab sisse lugema ka </a:t>
            </a:r>
            <a:r>
              <a:rPr lang="et-EE" dirty="0" err="1"/>
              <a:t>cliendi</a:t>
            </a:r>
            <a:r>
              <a:rPr lang="et-EE" dirty="0"/>
              <a:t> id</a:t>
            </a:r>
          </a:p>
          <a:p>
            <a:r>
              <a:rPr lang="et-EE" dirty="0"/>
              <a:t>Loo uus tabel </a:t>
            </a:r>
            <a:r>
              <a:rPr lang="et-EE" dirty="0" err="1"/>
              <a:t>transaction_history</a:t>
            </a:r>
            <a:endParaRPr lang="et-EE" dirty="0"/>
          </a:p>
          <a:p>
            <a:r>
              <a:rPr lang="et-EE" dirty="0"/>
              <a:t>Iga kord kui tehakse </a:t>
            </a:r>
            <a:r>
              <a:rPr lang="et-EE" dirty="0" err="1"/>
              <a:t>deposit</a:t>
            </a:r>
            <a:r>
              <a:rPr lang="et-EE" dirty="0"/>
              <a:t>, </a:t>
            </a:r>
            <a:r>
              <a:rPr lang="et-EE" dirty="0" err="1"/>
              <a:t>withdraw</a:t>
            </a:r>
            <a:r>
              <a:rPr lang="et-EE" dirty="0"/>
              <a:t> või </a:t>
            </a:r>
            <a:r>
              <a:rPr lang="et-EE" dirty="0" err="1"/>
              <a:t>transfer</a:t>
            </a:r>
            <a:r>
              <a:rPr lang="et-EE" dirty="0"/>
              <a:t> lisa kirja </a:t>
            </a:r>
            <a:r>
              <a:rPr lang="et-EE" dirty="0" err="1"/>
              <a:t>transaction_history</a:t>
            </a:r>
            <a:r>
              <a:rPr lang="et-EE" dirty="0"/>
              <a:t> tabelisse tegevuse sisuga</a:t>
            </a:r>
          </a:p>
        </p:txBody>
      </p:sp>
    </p:spTree>
    <p:extLst>
      <p:ext uri="{BB962C8B-B14F-4D97-AF65-F5344CB8AC3E}">
        <p14:creationId xmlns:p14="http://schemas.microsoft.com/office/powerpoint/2010/main" val="31675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tool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managing</a:t>
            </a:r>
            <a:r>
              <a:rPr lang="et-EE" dirty="0"/>
              <a:t> and </a:t>
            </a:r>
            <a:r>
              <a:rPr lang="et-EE" dirty="0" err="1"/>
              <a:t>applying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schema</a:t>
            </a:r>
            <a:r>
              <a:rPr lang="et-EE" dirty="0"/>
              <a:t> </a:t>
            </a:r>
            <a:r>
              <a:rPr lang="et-EE" dirty="0" err="1"/>
              <a:t>changes</a:t>
            </a:r>
            <a:r>
              <a:rPr lang="et-E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1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Liquibase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liquibase</a:t>
            </a:r>
            <a:r>
              <a:rPr lang="et-EE" dirty="0"/>
              <a:t> </a:t>
            </a:r>
            <a:r>
              <a:rPr lang="et-EE" dirty="0" err="1"/>
              <a:t>dependencies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pom.xml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org.liquibase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liquibase</a:t>
            </a:r>
            <a:r>
              <a:rPr lang="en-US" dirty="0"/>
              <a:t>-core&lt;/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078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Muuda </a:t>
            </a:r>
            <a:r>
              <a:rPr lang="et-EE" dirty="0" err="1"/>
              <a:t>applicaiton.properties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spring.liquibase.change-log</a:t>
            </a:r>
            <a:r>
              <a:rPr lang="et-EE" dirty="0"/>
              <a:t>= </a:t>
            </a:r>
            <a:r>
              <a:rPr lang="et-EE" dirty="0" err="1"/>
              <a:t>classpath</a:t>
            </a:r>
            <a:r>
              <a:rPr lang="et-EE" dirty="0"/>
              <a:t>:/</a:t>
            </a:r>
            <a:r>
              <a:rPr lang="et-EE" dirty="0" err="1"/>
              <a:t>db</a:t>
            </a:r>
            <a:r>
              <a:rPr lang="et-EE" dirty="0"/>
              <a:t>/</a:t>
            </a:r>
            <a:r>
              <a:rPr lang="et-EE" dirty="0" err="1"/>
              <a:t>changelog</a:t>
            </a:r>
            <a:r>
              <a:rPr lang="et-EE" dirty="0"/>
              <a:t>/changelog-master.xml</a:t>
            </a:r>
          </a:p>
        </p:txBody>
      </p:sp>
    </p:spTree>
    <p:extLst>
      <p:ext uri="{BB962C8B-B14F-4D97-AF65-F5344CB8AC3E}">
        <p14:creationId xmlns:p14="http://schemas.microsoft.com/office/powerpoint/2010/main" val="8016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/>
              <a:t>changelog-master.xml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dirty="0">
                <a:hlinkClick r:id="rId2"/>
              </a:rPr>
              <a:t>https://www.liquibase.org/get-started/best-practices</a:t>
            </a:r>
            <a:endParaRPr lang="en-US" b="0" i="0" dirty="0">
              <a:solidFill>
                <a:srgbClr val="000000"/>
              </a:solidFill>
              <a:effectLst/>
              <a:latin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F929-8802-4AE8-A49E-5B941783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8" y="3140968"/>
            <a:ext cx="8130840" cy="22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9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Db.changelog-1.0.xml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0C0C-4F51-49E2-8E82-217D980C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988840"/>
            <a:ext cx="8685965" cy="3600400"/>
          </a:xfrm>
        </p:spPr>
      </p:pic>
    </p:spTree>
    <p:extLst>
      <p:ext uri="{BB962C8B-B14F-4D97-AF65-F5344CB8AC3E}">
        <p14:creationId xmlns:p14="http://schemas.microsoft.com/office/powerpoint/2010/main" val="56968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t-E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5081B9-C6BE-4019-9A81-322E00F45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64754"/>
              </p:ext>
            </p:extLst>
          </p:nvPr>
        </p:nvGraphicFramePr>
        <p:xfrm>
          <a:off x="421860" y="2964552"/>
          <a:ext cx="36476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696499564"/>
                    </a:ext>
                  </a:extLst>
                </a:gridCol>
                <a:gridCol w="1324229">
                  <a:extLst>
                    <a:ext uri="{9D8B030D-6E8A-4147-A177-3AD203B41FA5}">
                      <a16:colId xmlns:a16="http://schemas.microsoft.com/office/drawing/2014/main" val="99794764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96008524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64164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account_nr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EE00123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5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EE00124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9930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636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B3A3AC-F8FD-4BA7-B0A7-699D7170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35026"/>
              </p:ext>
            </p:extLst>
          </p:nvPr>
        </p:nvGraphicFramePr>
        <p:xfrm>
          <a:off x="5940152" y="2964552"/>
          <a:ext cx="1705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663468472"/>
                    </a:ext>
                  </a:extLst>
                </a:gridCol>
                <a:gridCol w="1287366">
                  <a:extLst>
                    <a:ext uri="{9D8B030D-6E8A-4147-A177-3AD203B41FA5}">
                      <a16:colId xmlns:a16="http://schemas.microsoft.com/office/drawing/2014/main" val="1738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Siim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5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5456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BACAB1-0090-4048-B292-08F79FBCCB67}"/>
              </a:ext>
            </a:extLst>
          </p:cNvPr>
          <p:cNvCxnSpPr>
            <a:endCxn id="6" idx="1"/>
          </p:cNvCxnSpPr>
          <p:nvPr/>
        </p:nvCxnSpPr>
        <p:spPr>
          <a:xfrm>
            <a:off x="4069554" y="3520812"/>
            <a:ext cx="18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7D381-2C2B-4154-8FF8-3EC2D342F1B4}"/>
              </a:ext>
            </a:extLst>
          </p:cNvPr>
          <p:cNvCxnSpPr/>
          <p:nvPr/>
        </p:nvCxnSpPr>
        <p:spPr>
          <a:xfrm>
            <a:off x="4069554" y="3861048"/>
            <a:ext cx="1726582" cy="48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3CD60F-CB4F-4AE1-9353-F951B1F5ABC7}"/>
              </a:ext>
            </a:extLst>
          </p:cNvPr>
          <p:cNvSpPr txBox="1"/>
          <p:nvPr/>
        </p:nvSpPr>
        <p:spPr>
          <a:xfrm>
            <a:off x="5796136" y="41865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dirty="0">
                <a:solidFill>
                  <a:srgbClr val="FF0000"/>
                </a:solidFill>
              </a:rPr>
              <a:t>????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6EF24-6C9A-4C64-8CBC-872BF0367695}"/>
              </a:ext>
            </a:extLst>
          </p:cNvPr>
          <p:cNvSpPr txBox="1"/>
          <p:nvPr/>
        </p:nvSpPr>
        <p:spPr>
          <a:xfrm>
            <a:off x="4069554" y="4574407"/>
            <a:ext cx="172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r>
              <a:rPr lang="et-EE" dirty="0"/>
              <a:t> </a:t>
            </a:r>
            <a:r>
              <a:rPr lang="et-EE" dirty="0" err="1"/>
              <a:t>would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allow</a:t>
            </a:r>
            <a:r>
              <a:rPr lang="et-EE" dirty="0"/>
              <a:t> </a:t>
            </a:r>
            <a:r>
              <a:rPr lang="et-EE" dirty="0" err="1"/>
              <a:t>inserting</a:t>
            </a:r>
            <a:r>
              <a:rPr lang="et-EE" dirty="0"/>
              <a:t> of </a:t>
            </a:r>
            <a:r>
              <a:rPr lang="et-EE" dirty="0" err="1"/>
              <a:t>such</a:t>
            </a:r>
            <a:r>
              <a:rPr lang="et-EE" dirty="0"/>
              <a:t> </a:t>
            </a:r>
            <a:r>
              <a:rPr lang="et-E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Foreign</a:t>
            </a:r>
            <a:r>
              <a:rPr lang="et-EE" dirty="0"/>
              <a:t> </a:t>
            </a:r>
            <a:r>
              <a:rPr lang="et-EE" dirty="0" err="1"/>
              <a:t>Key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2705F7-8DBD-4078-9989-1BB92CA9E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6" y="2092787"/>
            <a:ext cx="852793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column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employee_id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="int"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constraints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nullable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="false"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foreignKeyName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fk_address_employee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references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="employee(id)"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80808"/>
                </a:solidFill>
                <a:latin typeface="JetBrains Mono"/>
              </a:rPr>
              <a:t>		//”</a:t>
            </a:r>
            <a:r>
              <a:rPr lang="en-US" altLang="en-US" sz="2800" dirty="0" err="1">
                <a:solidFill>
                  <a:srgbClr val="080808"/>
                </a:solidFill>
                <a:latin typeface="JetBrains Mono"/>
              </a:rPr>
              <a:t>tabeli_nimi</a:t>
            </a:r>
            <a:r>
              <a:rPr lang="en-US" altLang="en-US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800" dirty="0" err="1">
                <a:solidFill>
                  <a:srgbClr val="080808"/>
                </a:solidFill>
                <a:latin typeface="JetBrains Mono"/>
              </a:rPr>
              <a:t>tulba_nimi</a:t>
            </a:r>
            <a:r>
              <a:rPr lang="en-US" altLang="en-US" sz="2800">
                <a:solidFill>
                  <a:srgbClr val="080808"/>
                </a:solidFill>
                <a:latin typeface="JetBrains Mono"/>
              </a:rPr>
              <a:t>”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Liqubase</a:t>
            </a:r>
            <a:r>
              <a:rPr lang="et-EE" dirty="0"/>
              <a:t> </a:t>
            </a:r>
            <a:r>
              <a:rPr lang="et-EE" dirty="0" err="1"/>
              <a:t>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https://docs.liquibase.com/concepts/basic/xml-format.html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395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19173</TotalTime>
  <Words>280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JetBrains Mono</vt:lpstr>
      <vt:lpstr>Source Code Pro</vt:lpstr>
      <vt:lpstr>Office'i kujundus</vt:lpstr>
      <vt:lpstr>Vali IT</vt:lpstr>
      <vt:lpstr>Liquibase</vt:lpstr>
      <vt:lpstr>Liquibase</vt:lpstr>
      <vt:lpstr>Muuda applicaiton.properties</vt:lpstr>
      <vt:lpstr>changelog-master.xml</vt:lpstr>
      <vt:lpstr>Db.changelog-1.0.xml</vt:lpstr>
      <vt:lpstr>Foreign Key</vt:lpstr>
      <vt:lpstr>Foreign Key</vt:lpstr>
      <vt:lpstr>Liqubase documentation</vt:lpstr>
      <vt:lpstr>Liqubase basics</vt:lpstr>
      <vt:lpstr>Ülesanne BankController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Karmo .</cp:lastModifiedBy>
  <cp:revision>174</cp:revision>
  <dcterms:created xsi:type="dcterms:W3CDTF">2016-08-12T10:54:44Z</dcterms:created>
  <dcterms:modified xsi:type="dcterms:W3CDTF">2020-11-12T09:07:10Z</dcterms:modified>
</cp:coreProperties>
</file>