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0" r:id="rId2"/>
    <p:sldId id="345" r:id="rId3"/>
    <p:sldId id="349" r:id="rId4"/>
    <p:sldId id="350" r:id="rId5"/>
    <p:sldId id="351" r:id="rId6"/>
    <p:sldId id="352" r:id="rId7"/>
    <p:sldId id="353" r:id="rId8"/>
  </p:sldIdLst>
  <p:sldSz cx="9144000" cy="6858000" type="screen4x3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38">
          <p15:clr>
            <a:srgbClr val="A4A3A4"/>
          </p15:clr>
        </p15:guide>
        <p15:guide id="3" pos="44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0A71B9"/>
    <a:srgbClr val="0A72BA"/>
    <a:srgbClr val="2B568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343" autoAdjust="0"/>
  </p:normalViewPr>
  <p:slideViewPr>
    <p:cSldViewPr showGuides="1">
      <p:cViewPr varScale="1">
        <p:scale>
          <a:sx n="86" d="100"/>
          <a:sy n="86" d="100"/>
        </p:scale>
        <p:origin x="1382" y="58"/>
      </p:cViewPr>
      <p:guideLst>
        <p:guide orient="horz" pos="2160"/>
        <p:guide pos="538"/>
        <p:guide pos="442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63E65-5F46-4A69-883D-966D9827EBBB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BAD89-E1C6-42F1-9DB1-30E7B633E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86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itel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349517"/>
            <a:ext cx="7632848" cy="1470025"/>
          </a:xfrm>
        </p:spPr>
        <p:txBody>
          <a:bodyPr anchor="b" anchorCtr="0">
            <a:normAutofit/>
          </a:bodyPr>
          <a:lstStyle>
            <a:lvl1pPr algn="l">
              <a:defRPr sz="4500" b="0">
                <a:solidFill>
                  <a:srgbClr val="0A71B9"/>
                </a:solidFill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4105292"/>
            <a:ext cx="7632848" cy="132397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t-EE" dirty="0"/>
              <a:t>Klõpsake juhtslaidi alapealkirja laadi redigeerimiseks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11.11.2020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  <p:pic>
        <p:nvPicPr>
          <p:cNvPr id="10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232" y="630386"/>
            <a:ext cx="1576192" cy="92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11.11.2020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11.11.2020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38" y="1014834"/>
            <a:ext cx="8229600" cy="1143000"/>
          </a:xfrm>
        </p:spPr>
        <p:txBody>
          <a:bodyPr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t-EE" sz="3500" b="0" kern="1200" dirty="0">
                <a:solidFill>
                  <a:srgbClr val="0A71B9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11.11.2020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 dirty="0"/>
          </a:p>
        </p:txBody>
      </p:sp>
      <p:pic>
        <p:nvPicPr>
          <p:cNvPr id="8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01269"/>
            <a:ext cx="1033520" cy="607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 dirty="0"/>
              <a:t>Redigeeri juhtslaidi tekstilaade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11.11.2020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11.11.2020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11.11.2020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pea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11.11.2020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11.11.2020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11.11.2020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t-EE"/>
              <a:t>Pildi lisamiseks klõpsake ikooni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11.11.2020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 dirty="0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34333-4FC0-4832-B48E-1BB4D6BFA92F}" type="datetimeFigureOut">
              <a:rPr lang="et-EE" smtClean="0"/>
              <a:pPr/>
              <a:t>11.11.2020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500" b="0" kern="1200">
          <a:solidFill>
            <a:srgbClr val="0A71B9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55576" y="2348880"/>
            <a:ext cx="7632848" cy="1470025"/>
          </a:xfrm>
        </p:spPr>
        <p:txBody>
          <a:bodyPr/>
          <a:lstStyle/>
          <a:p>
            <a:r>
              <a:rPr lang="et-EE" b="1" dirty="0"/>
              <a:t>Vali IT</a:t>
            </a:r>
            <a:endParaRPr lang="et-EE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t-E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n-US" dirty="0" err="1"/>
              <a:t>Ülesande</a:t>
            </a:r>
            <a:r>
              <a:rPr lang="et-EE" dirty="0"/>
              <a:t>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8E9C9-A2B2-46AF-9C88-FA5163FF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61" y="2348880"/>
            <a:ext cx="8236424" cy="3993307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t-EE" b="1" dirty="0" err="1"/>
              <a:t>BankController</a:t>
            </a:r>
            <a:endParaRPr lang="et-EE" b="1" dirty="0"/>
          </a:p>
          <a:p>
            <a:pPr marL="0" indent="0">
              <a:buNone/>
            </a:pPr>
            <a:r>
              <a:rPr lang="et-EE" b="1" dirty="0"/>
              <a:t>1.1) </a:t>
            </a:r>
            <a:r>
              <a:rPr lang="et-EE" b="1" dirty="0" err="1"/>
              <a:t>createAccount</a:t>
            </a:r>
            <a:endParaRPr lang="et-EE" b="1" dirty="0"/>
          </a:p>
          <a:p>
            <a:pPr marL="0" indent="0">
              <a:buNone/>
            </a:pPr>
            <a:r>
              <a:rPr lang="et-EE" b="1" dirty="0"/>
              <a:t>1.2) </a:t>
            </a:r>
            <a:r>
              <a:rPr lang="et-EE" b="1" dirty="0" err="1"/>
              <a:t>getAccount</a:t>
            </a:r>
            <a:endParaRPr lang="et-EE" b="1" dirty="0"/>
          </a:p>
          <a:p>
            <a:pPr marL="0" indent="0">
              <a:buNone/>
            </a:pPr>
            <a:r>
              <a:rPr lang="et-EE" b="1" dirty="0"/>
              <a:t>1.3) </a:t>
            </a:r>
            <a:r>
              <a:rPr lang="et-EE" b="1" dirty="0" err="1"/>
              <a:t>depositMoney</a:t>
            </a:r>
            <a:endParaRPr lang="et-EE" b="1" dirty="0"/>
          </a:p>
          <a:p>
            <a:pPr marL="0" indent="0">
              <a:buNone/>
            </a:pPr>
            <a:r>
              <a:rPr lang="et-EE" b="1" dirty="0"/>
              <a:t>1.4) </a:t>
            </a:r>
            <a:r>
              <a:rPr lang="et-EE" b="1" dirty="0" err="1"/>
              <a:t>withdrawMoney</a:t>
            </a:r>
            <a:endParaRPr lang="et-EE" b="1" dirty="0"/>
          </a:p>
          <a:p>
            <a:pPr marL="0" indent="0">
              <a:buNone/>
            </a:pPr>
            <a:r>
              <a:rPr lang="et-EE" b="1" dirty="0"/>
              <a:t>1.5) </a:t>
            </a:r>
            <a:r>
              <a:rPr lang="et-EE" b="1" dirty="0" err="1"/>
              <a:t>transferMoney</a:t>
            </a:r>
            <a:endParaRPr lang="et-EE" b="1" dirty="0"/>
          </a:p>
          <a:p>
            <a:pPr marL="0" indent="0">
              <a:buNone/>
            </a:pPr>
            <a:r>
              <a:rPr lang="et-EE" dirty="0"/>
              <a:t>2)  </a:t>
            </a:r>
            <a:r>
              <a:rPr lang="en-US" dirty="0"/>
              <a:t>Code in game (</a:t>
            </a:r>
            <a:r>
              <a:rPr lang="en-US" dirty="0" err="1"/>
              <a:t>vaata</a:t>
            </a:r>
            <a:r>
              <a:rPr lang="en-US" dirty="0"/>
              <a:t> </a:t>
            </a:r>
            <a:r>
              <a:rPr lang="en-US" dirty="0" err="1"/>
              <a:t>readmest</a:t>
            </a:r>
            <a:r>
              <a:rPr lang="en-US" dirty="0"/>
              <a:t>)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60037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Architecture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BEE341-6F57-46AE-96D1-554580275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88" y="2204864"/>
            <a:ext cx="6988841" cy="3888431"/>
          </a:xfrm>
        </p:spPr>
      </p:pic>
    </p:spTree>
    <p:extLst>
      <p:ext uri="{BB962C8B-B14F-4D97-AF65-F5344CB8AC3E}">
        <p14:creationId xmlns:p14="http://schemas.microsoft.com/office/powerpoint/2010/main" val="1271821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/>
              <a:t>3-tier </a:t>
            </a:r>
            <a:r>
              <a:rPr lang="et-EE" dirty="0" err="1"/>
              <a:t>Architecutre</a:t>
            </a:r>
            <a:endParaRPr lang="en-US" dirty="0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34AF85F-91B5-4B73-90C4-9465DF934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6" y="2708920"/>
            <a:ext cx="8821267" cy="1732310"/>
          </a:xfrm>
        </p:spPr>
      </p:pic>
    </p:spTree>
    <p:extLst>
      <p:ext uri="{BB962C8B-B14F-4D97-AF65-F5344CB8AC3E}">
        <p14:creationId xmlns:p14="http://schemas.microsoft.com/office/powerpoint/2010/main" val="300183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Controller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E4E0F-5F1F-46ED-BE6C-8D11424A1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err="1"/>
              <a:t>Annotated</a:t>
            </a:r>
            <a:r>
              <a:rPr lang="et-EE" dirty="0"/>
              <a:t> </a:t>
            </a:r>
            <a:r>
              <a:rPr lang="et-EE" dirty="0" err="1"/>
              <a:t>wih</a:t>
            </a:r>
            <a:r>
              <a:rPr lang="et-EE" dirty="0"/>
              <a:t> @Controller </a:t>
            </a:r>
            <a:r>
              <a:rPr lang="et-EE" dirty="0" err="1"/>
              <a:t>or</a:t>
            </a:r>
            <a:r>
              <a:rPr lang="et-EE" dirty="0"/>
              <a:t> @RestController</a:t>
            </a:r>
          </a:p>
          <a:p>
            <a:r>
              <a:rPr lang="et-EE" dirty="0" err="1"/>
              <a:t>Use</a:t>
            </a:r>
            <a:r>
              <a:rPr lang="et-EE" dirty="0"/>
              <a:t> @GetMapping, @PutMapping, … </a:t>
            </a:r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/>
              <a:t>define</a:t>
            </a:r>
            <a:r>
              <a:rPr lang="et-EE" dirty="0"/>
              <a:t> </a:t>
            </a:r>
            <a:r>
              <a:rPr lang="et-EE" dirty="0" err="1"/>
              <a:t>endpoints</a:t>
            </a:r>
            <a:endParaRPr lang="et-EE" dirty="0"/>
          </a:p>
          <a:p>
            <a:r>
              <a:rPr lang="et-EE" dirty="0" err="1"/>
              <a:t>Inject</a:t>
            </a:r>
            <a:r>
              <a:rPr lang="et-EE" dirty="0"/>
              <a:t> </a:t>
            </a:r>
            <a:r>
              <a:rPr lang="et-EE" dirty="0" err="1"/>
              <a:t>service</a:t>
            </a:r>
            <a:r>
              <a:rPr lang="et-EE" dirty="0"/>
              <a:t> </a:t>
            </a:r>
            <a:r>
              <a:rPr lang="et-EE" dirty="0" err="1"/>
              <a:t>into</a:t>
            </a:r>
            <a:r>
              <a:rPr lang="et-EE" dirty="0"/>
              <a:t> </a:t>
            </a:r>
            <a:r>
              <a:rPr lang="et-EE" dirty="0" err="1"/>
              <a:t>controller</a:t>
            </a:r>
            <a:r>
              <a:rPr lang="et-EE" dirty="0"/>
              <a:t> (</a:t>
            </a:r>
            <a:r>
              <a:rPr lang="et-EE" dirty="0" err="1"/>
              <a:t>using</a:t>
            </a:r>
            <a:r>
              <a:rPr lang="et-EE" dirty="0"/>
              <a:t> @Autowired </a:t>
            </a:r>
            <a:r>
              <a:rPr lang="et-EE" dirty="0" err="1"/>
              <a:t>or</a:t>
            </a:r>
            <a:r>
              <a:rPr lang="et-EE" dirty="0"/>
              <a:t> </a:t>
            </a:r>
            <a:r>
              <a:rPr lang="et-EE" dirty="0" err="1"/>
              <a:t>constructor</a:t>
            </a:r>
            <a:r>
              <a:rPr lang="et-EE" dirty="0"/>
              <a:t> </a:t>
            </a:r>
            <a:r>
              <a:rPr lang="et-EE" dirty="0" err="1"/>
              <a:t>injection</a:t>
            </a:r>
            <a:r>
              <a:rPr lang="et-EE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797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/>
              <a:t>Service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E4E0F-5F1F-46ED-BE6C-8D11424A1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err="1"/>
              <a:t>Annotated</a:t>
            </a:r>
            <a:r>
              <a:rPr lang="et-EE" dirty="0"/>
              <a:t> </a:t>
            </a:r>
            <a:r>
              <a:rPr lang="et-EE" dirty="0" err="1"/>
              <a:t>wih</a:t>
            </a:r>
            <a:r>
              <a:rPr lang="et-EE" dirty="0"/>
              <a:t> @Service</a:t>
            </a:r>
          </a:p>
          <a:p>
            <a:r>
              <a:rPr lang="et-EE" dirty="0" err="1"/>
              <a:t>Inject</a:t>
            </a:r>
            <a:r>
              <a:rPr lang="et-EE" dirty="0"/>
              <a:t> </a:t>
            </a:r>
            <a:r>
              <a:rPr lang="et-EE" dirty="0" err="1"/>
              <a:t>Repository</a:t>
            </a:r>
            <a:r>
              <a:rPr lang="et-EE" dirty="0"/>
              <a:t> </a:t>
            </a:r>
            <a:r>
              <a:rPr lang="et-EE" dirty="0" err="1"/>
              <a:t>class</a:t>
            </a:r>
            <a:endParaRPr lang="et-EE" dirty="0"/>
          </a:p>
          <a:p>
            <a:r>
              <a:rPr lang="et-EE" dirty="0" err="1"/>
              <a:t>Write</a:t>
            </a:r>
            <a:r>
              <a:rPr lang="et-EE" dirty="0"/>
              <a:t> </a:t>
            </a:r>
            <a:r>
              <a:rPr lang="et-EE" dirty="0" err="1"/>
              <a:t>business</a:t>
            </a:r>
            <a:r>
              <a:rPr lang="et-EE" dirty="0"/>
              <a:t> </a:t>
            </a:r>
            <a:r>
              <a:rPr lang="et-EE" dirty="0" err="1"/>
              <a:t>logic</a:t>
            </a:r>
            <a:r>
              <a:rPr lang="et-EE" dirty="0"/>
              <a:t> </a:t>
            </a:r>
            <a:r>
              <a:rPr lang="et-EE" dirty="0" err="1"/>
              <a:t>here</a:t>
            </a:r>
            <a:r>
              <a:rPr lang="et-EE" dirty="0"/>
              <a:t> (</a:t>
            </a:r>
            <a:r>
              <a:rPr lang="et-EE" dirty="0" err="1"/>
              <a:t>everything</a:t>
            </a:r>
            <a:r>
              <a:rPr lang="et-EE" dirty="0"/>
              <a:t> </a:t>
            </a:r>
            <a:r>
              <a:rPr lang="et-EE" dirty="0" err="1"/>
              <a:t>that</a:t>
            </a:r>
            <a:r>
              <a:rPr lang="et-EE" dirty="0"/>
              <a:t> </a:t>
            </a:r>
            <a:r>
              <a:rPr lang="et-EE" dirty="0" err="1"/>
              <a:t>is</a:t>
            </a:r>
            <a:r>
              <a:rPr lang="et-EE" dirty="0"/>
              <a:t> </a:t>
            </a:r>
            <a:r>
              <a:rPr lang="et-EE" dirty="0" err="1"/>
              <a:t>not</a:t>
            </a:r>
            <a:r>
              <a:rPr lang="et-EE" dirty="0"/>
              <a:t> </a:t>
            </a:r>
            <a:r>
              <a:rPr lang="et-EE" dirty="0" err="1"/>
              <a:t>database</a:t>
            </a:r>
            <a:r>
              <a:rPr lang="et-EE" dirty="0"/>
              <a:t> </a:t>
            </a:r>
            <a:r>
              <a:rPr lang="et-EE" dirty="0" err="1"/>
              <a:t>call</a:t>
            </a:r>
            <a:r>
              <a:rPr lang="et-EE" dirty="0"/>
              <a:t> </a:t>
            </a:r>
            <a:r>
              <a:rPr lang="et-EE" dirty="0" err="1"/>
              <a:t>or</a:t>
            </a:r>
            <a:r>
              <a:rPr lang="et-EE" dirty="0"/>
              <a:t> </a:t>
            </a:r>
            <a:r>
              <a:rPr lang="et-EE" dirty="0" err="1"/>
              <a:t>endpoint</a:t>
            </a:r>
            <a:r>
              <a:rPr lang="et-EE" dirty="0"/>
              <a:t> </a:t>
            </a:r>
            <a:r>
              <a:rPr lang="et-EE" dirty="0" err="1"/>
              <a:t>definition</a:t>
            </a:r>
            <a:r>
              <a:rPr lang="et-E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86062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Repository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E4E0F-5F1F-46ED-BE6C-8D11424A1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err="1"/>
              <a:t>Annotated</a:t>
            </a:r>
            <a:r>
              <a:rPr lang="et-EE" dirty="0"/>
              <a:t> </a:t>
            </a:r>
            <a:r>
              <a:rPr lang="et-EE" dirty="0" err="1"/>
              <a:t>wih</a:t>
            </a:r>
            <a:r>
              <a:rPr lang="et-EE" dirty="0"/>
              <a:t> @Repository</a:t>
            </a:r>
          </a:p>
          <a:p>
            <a:r>
              <a:rPr lang="et-EE" dirty="0" err="1"/>
              <a:t>Inject</a:t>
            </a:r>
            <a:r>
              <a:rPr lang="et-EE" dirty="0"/>
              <a:t> </a:t>
            </a:r>
            <a:r>
              <a:rPr lang="et-EE" dirty="0" err="1"/>
              <a:t>NamedParameterJdbcTemplate</a:t>
            </a:r>
            <a:endParaRPr lang="et-EE" dirty="0"/>
          </a:p>
          <a:p>
            <a:r>
              <a:rPr lang="et-EE" dirty="0" err="1"/>
              <a:t>Write</a:t>
            </a:r>
            <a:r>
              <a:rPr lang="et-EE" dirty="0"/>
              <a:t> all </a:t>
            </a:r>
            <a:r>
              <a:rPr lang="et-EE" dirty="0" err="1"/>
              <a:t>database</a:t>
            </a:r>
            <a:r>
              <a:rPr lang="et-EE" dirty="0"/>
              <a:t> </a:t>
            </a:r>
            <a:r>
              <a:rPr lang="et-EE" dirty="0" err="1"/>
              <a:t>queries</a:t>
            </a:r>
            <a:r>
              <a:rPr lang="et-EE" dirty="0"/>
              <a:t> </a:t>
            </a:r>
            <a:r>
              <a:rPr lang="et-EE" dirty="0" err="1"/>
              <a:t>here</a:t>
            </a:r>
            <a:r>
              <a:rPr lang="et-EE" dirty="0"/>
              <a:t> (SQL)</a:t>
            </a:r>
          </a:p>
        </p:txBody>
      </p:sp>
    </p:spTree>
    <p:extLst>
      <p:ext uri="{BB962C8B-B14F-4D97-AF65-F5344CB8AC3E}">
        <p14:creationId xmlns:p14="http://schemas.microsoft.com/office/powerpoint/2010/main" val="715189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'i kujundu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BCS_pohi</Template>
  <TotalTime>19102</TotalTime>
  <Words>101</Words>
  <Application>Microsoft Office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Office'i kujundus</vt:lpstr>
      <vt:lpstr>Vali IT</vt:lpstr>
      <vt:lpstr>Ülesanded</vt:lpstr>
      <vt:lpstr>Architecture</vt:lpstr>
      <vt:lpstr>3-tier Architecutre</vt:lpstr>
      <vt:lpstr>Controller</vt:lpstr>
      <vt:lpstr>Service</vt:lpstr>
      <vt:lpstr>Repository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PowerPointi esitlus</dc:title>
  <dc:creator>Kersti Laidvee</dc:creator>
  <cp:lastModifiedBy>Siim Rebane</cp:lastModifiedBy>
  <cp:revision>171</cp:revision>
  <dcterms:created xsi:type="dcterms:W3CDTF">2016-08-12T10:54:44Z</dcterms:created>
  <dcterms:modified xsi:type="dcterms:W3CDTF">2020-11-11T10:01:26Z</dcterms:modified>
</cp:coreProperties>
</file>