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354" r:id="rId3"/>
    <p:sldId id="346" r:id="rId4"/>
    <p:sldId id="361" r:id="rId5"/>
    <p:sldId id="362" r:id="rId6"/>
    <p:sldId id="347" r:id="rId7"/>
    <p:sldId id="360" r:id="rId8"/>
    <p:sldId id="359" r:id="rId9"/>
    <p:sldId id="348" r:id="rId10"/>
    <p:sldId id="357" r:id="rId11"/>
    <p:sldId id="363" r:id="rId12"/>
  </p:sldIdLst>
  <p:sldSz cx="9144000" cy="6858000" type="screen4x3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38">
          <p15:clr>
            <a:srgbClr val="A4A3A4"/>
          </p15:clr>
        </p15:guide>
        <p15:guide id="3" pos="44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A71B9"/>
    <a:srgbClr val="0A72BA"/>
    <a:srgbClr val="2B568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43" autoAdjust="0"/>
  </p:normalViewPr>
  <p:slideViewPr>
    <p:cSldViewPr showGuides="1">
      <p:cViewPr varScale="1">
        <p:scale>
          <a:sx n="86" d="100"/>
          <a:sy n="86" d="100"/>
        </p:scale>
        <p:origin x="1382" y="58"/>
      </p:cViewPr>
      <p:guideLst>
        <p:guide orient="horz" pos="2160"/>
        <p:guide pos="538"/>
        <p:guide pos="442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3E65-5F46-4A69-883D-966D9827EBBB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BAD89-E1C6-42F1-9DB1-30E7B633E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8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349517"/>
            <a:ext cx="7632848" cy="1470025"/>
          </a:xfrm>
        </p:spPr>
        <p:txBody>
          <a:bodyPr anchor="b" anchorCtr="0">
            <a:normAutofit/>
          </a:bodyPr>
          <a:lstStyle>
            <a:lvl1pPr algn="l">
              <a:defRPr sz="4500" b="0">
                <a:solidFill>
                  <a:srgbClr val="0A71B9"/>
                </a:solidFill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105292"/>
            <a:ext cx="7632848" cy="132397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 dirty="0"/>
              <a:t>Klõpsake juhtslaidi alapealkirja laadi redigeerimiseks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11.11.2020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  <p:pic>
        <p:nvPicPr>
          <p:cNvPr id="10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32" y="630386"/>
            <a:ext cx="1576192" cy="92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11.11.2020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11.11.2020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8" y="1014834"/>
            <a:ext cx="8229600" cy="1143000"/>
          </a:xfrm>
        </p:spPr>
        <p:txBody>
          <a:bodyPr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t-EE" sz="3500" b="0" kern="1200" dirty="0">
                <a:solidFill>
                  <a:srgbClr val="0A71B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11.11.2020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 dirty="0"/>
          </a:p>
        </p:txBody>
      </p:sp>
      <p:pic>
        <p:nvPicPr>
          <p:cNvPr id="8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01269"/>
            <a:ext cx="1033520" cy="60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11.11.2020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11.11.2020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11.11.2020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11.11.2020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11.11.2020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11.11.2020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/>
              <a:t>Pildi lisamiseks klõpsake ikooni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11.11.2020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dirty="0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4333-4FC0-4832-B48E-1BB4D6BFA92F}" type="datetimeFigureOut">
              <a:rPr lang="et-EE" smtClean="0"/>
              <a:pPr/>
              <a:t>11.11.2020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500" b="0" kern="1200">
          <a:solidFill>
            <a:srgbClr val="0A71B9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liquibase.org/get-started/best-practic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632848" cy="1470025"/>
          </a:xfrm>
        </p:spPr>
        <p:txBody>
          <a:bodyPr/>
          <a:lstStyle/>
          <a:p>
            <a:r>
              <a:rPr lang="et-EE" b="1" dirty="0"/>
              <a:t>Vali IT</a:t>
            </a:r>
            <a:endParaRPr lang="et-E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/>
              <a:t>Liquibase</a:t>
            </a:r>
            <a:endParaRPr lang="et-E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Liqubase</a:t>
            </a:r>
            <a:r>
              <a:rPr lang="et-EE" dirty="0"/>
              <a:t> </a:t>
            </a:r>
            <a:r>
              <a:rPr lang="et-EE" dirty="0" err="1"/>
              <a:t>basics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E9C9-A2B2-46AF-9C88-FA5163FF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61" y="2348880"/>
            <a:ext cx="8236424" cy="3993307"/>
          </a:xfrm>
        </p:spPr>
        <p:txBody>
          <a:bodyPr/>
          <a:lstStyle/>
          <a:p>
            <a:r>
              <a:rPr lang="et-EE" dirty="0" err="1"/>
              <a:t>Liquibase</a:t>
            </a:r>
            <a:r>
              <a:rPr lang="et-EE" dirty="0"/>
              <a:t> </a:t>
            </a:r>
            <a:r>
              <a:rPr lang="et-EE" dirty="0" err="1"/>
              <a:t>uses</a:t>
            </a:r>
            <a:r>
              <a:rPr lang="et-EE" dirty="0"/>
              <a:t> 2 </a:t>
            </a:r>
            <a:r>
              <a:rPr lang="et-EE" dirty="0" err="1"/>
              <a:t>tables</a:t>
            </a:r>
            <a:r>
              <a:rPr lang="et-EE" dirty="0"/>
              <a:t> (</a:t>
            </a:r>
            <a:r>
              <a:rPr lang="et-EE" dirty="0" err="1"/>
              <a:t>databasechangelog</a:t>
            </a:r>
            <a:r>
              <a:rPr lang="et-EE" dirty="0"/>
              <a:t>, </a:t>
            </a:r>
            <a:r>
              <a:rPr lang="et-EE" dirty="0" err="1"/>
              <a:t>databasechangeloglock</a:t>
            </a:r>
            <a:r>
              <a:rPr lang="et-EE" dirty="0"/>
              <a:t>)</a:t>
            </a:r>
          </a:p>
          <a:p>
            <a:r>
              <a:rPr lang="et-EE" dirty="0" err="1"/>
              <a:t>It</a:t>
            </a:r>
            <a:r>
              <a:rPr lang="et-EE" dirty="0"/>
              <a:t> </a:t>
            </a:r>
            <a:r>
              <a:rPr lang="et-EE" dirty="0" err="1"/>
              <a:t>stores</a:t>
            </a:r>
            <a:r>
              <a:rPr lang="et-EE" dirty="0"/>
              <a:t> all </a:t>
            </a:r>
            <a:r>
              <a:rPr lang="et-EE" dirty="0" err="1"/>
              <a:t>executed</a:t>
            </a:r>
            <a:r>
              <a:rPr lang="et-EE" dirty="0"/>
              <a:t> </a:t>
            </a:r>
            <a:r>
              <a:rPr lang="et-EE" dirty="0" err="1"/>
              <a:t>changesets</a:t>
            </a:r>
            <a:endParaRPr lang="et-EE" dirty="0"/>
          </a:p>
          <a:p>
            <a:r>
              <a:rPr lang="et-EE" dirty="0" err="1"/>
              <a:t>It</a:t>
            </a:r>
            <a:r>
              <a:rPr lang="et-EE" dirty="0"/>
              <a:t> </a:t>
            </a:r>
            <a:r>
              <a:rPr lang="et-EE" dirty="0" err="1"/>
              <a:t>will</a:t>
            </a:r>
            <a:r>
              <a:rPr lang="et-EE" dirty="0"/>
              <a:t> </a:t>
            </a:r>
            <a:r>
              <a:rPr lang="et-EE" dirty="0" err="1"/>
              <a:t>only</a:t>
            </a:r>
            <a:r>
              <a:rPr lang="et-EE" dirty="0"/>
              <a:t> </a:t>
            </a:r>
            <a:r>
              <a:rPr lang="et-EE" dirty="0" err="1"/>
              <a:t>run</a:t>
            </a:r>
            <a:r>
              <a:rPr lang="et-EE" dirty="0"/>
              <a:t> </a:t>
            </a:r>
            <a:r>
              <a:rPr lang="et-EE" dirty="0" err="1"/>
              <a:t>changesets</a:t>
            </a:r>
            <a:r>
              <a:rPr lang="et-EE" dirty="0"/>
              <a:t> </a:t>
            </a:r>
            <a:r>
              <a:rPr lang="et-EE" dirty="0" err="1"/>
              <a:t>that</a:t>
            </a:r>
            <a:r>
              <a:rPr lang="et-EE" dirty="0"/>
              <a:t> have </a:t>
            </a:r>
            <a:r>
              <a:rPr lang="et-EE" dirty="0" err="1"/>
              <a:t>never</a:t>
            </a:r>
            <a:r>
              <a:rPr lang="et-EE" dirty="0"/>
              <a:t> </a:t>
            </a:r>
            <a:r>
              <a:rPr lang="et-EE" dirty="0" err="1"/>
              <a:t>been</a:t>
            </a:r>
            <a:r>
              <a:rPr lang="et-EE" dirty="0"/>
              <a:t> </a:t>
            </a:r>
            <a:r>
              <a:rPr lang="et-EE" dirty="0" err="1"/>
              <a:t>executed</a:t>
            </a:r>
            <a:endParaRPr lang="et-EE" dirty="0"/>
          </a:p>
          <a:p>
            <a:r>
              <a:rPr lang="et-EE" dirty="0" err="1"/>
              <a:t>You</a:t>
            </a:r>
            <a:r>
              <a:rPr lang="et-EE" dirty="0"/>
              <a:t> are </a:t>
            </a:r>
            <a:r>
              <a:rPr lang="et-EE" dirty="0" err="1"/>
              <a:t>not</a:t>
            </a:r>
            <a:r>
              <a:rPr lang="et-EE" dirty="0"/>
              <a:t> </a:t>
            </a:r>
            <a:r>
              <a:rPr lang="et-EE" dirty="0" err="1"/>
              <a:t>allowed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modify</a:t>
            </a:r>
            <a:r>
              <a:rPr lang="et-EE" dirty="0"/>
              <a:t> </a:t>
            </a:r>
            <a:r>
              <a:rPr lang="et-EE" dirty="0" err="1"/>
              <a:t>changeset</a:t>
            </a:r>
            <a:r>
              <a:rPr lang="et-EE" dirty="0"/>
              <a:t> </a:t>
            </a:r>
            <a:r>
              <a:rPr lang="et-EE" dirty="0" err="1"/>
              <a:t>after</a:t>
            </a:r>
            <a:r>
              <a:rPr lang="et-EE" dirty="0"/>
              <a:t> </a:t>
            </a:r>
            <a:r>
              <a:rPr lang="et-EE" dirty="0" err="1"/>
              <a:t>it</a:t>
            </a:r>
            <a:r>
              <a:rPr lang="et-EE" dirty="0"/>
              <a:t> </a:t>
            </a:r>
            <a:r>
              <a:rPr lang="et-EE" dirty="0" err="1"/>
              <a:t>has</a:t>
            </a:r>
            <a:r>
              <a:rPr lang="et-EE" dirty="0"/>
              <a:t> </a:t>
            </a:r>
            <a:r>
              <a:rPr lang="et-EE" dirty="0" err="1"/>
              <a:t>been</a:t>
            </a:r>
            <a:r>
              <a:rPr lang="et-EE" dirty="0"/>
              <a:t> </a:t>
            </a:r>
            <a:r>
              <a:rPr lang="et-EE" dirty="0" err="1"/>
              <a:t>exectued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880896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3410-F9F4-4A20-A09C-A93FB032C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Ülesanne </a:t>
            </a:r>
            <a:r>
              <a:rPr lang="et-EE" dirty="0" err="1"/>
              <a:t>BankController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769AD-F27B-4D45-A50A-FD32F36F3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Loo uus meetod </a:t>
            </a:r>
            <a:r>
              <a:rPr lang="et-EE" dirty="0" err="1"/>
              <a:t>createClient</a:t>
            </a:r>
            <a:r>
              <a:rPr lang="et-EE" dirty="0"/>
              <a:t> kus </a:t>
            </a:r>
            <a:r>
              <a:rPr lang="et-EE" dirty="0" err="1"/>
              <a:t>sisestakase</a:t>
            </a:r>
            <a:r>
              <a:rPr lang="et-EE" dirty="0"/>
              <a:t> kliendi andmed ja tagastatakse kliendi id</a:t>
            </a:r>
          </a:p>
          <a:p>
            <a:r>
              <a:rPr lang="et-EE" dirty="0"/>
              <a:t>Täienda meetodid </a:t>
            </a:r>
            <a:r>
              <a:rPr lang="et-EE" dirty="0" err="1"/>
              <a:t>createAccount</a:t>
            </a:r>
            <a:r>
              <a:rPr lang="et-EE" dirty="0"/>
              <a:t>, et ta peab sisse lugema ka </a:t>
            </a:r>
            <a:r>
              <a:rPr lang="et-EE" dirty="0" err="1"/>
              <a:t>cliendi</a:t>
            </a:r>
            <a:r>
              <a:rPr lang="et-EE" dirty="0"/>
              <a:t> id</a:t>
            </a:r>
          </a:p>
          <a:p>
            <a:r>
              <a:rPr lang="et-EE" dirty="0"/>
              <a:t>Loo uus tabel </a:t>
            </a:r>
            <a:r>
              <a:rPr lang="et-EE" dirty="0" err="1"/>
              <a:t>transaction_history</a:t>
            </a:r>
            <a:endParaRPr lang="et-EE" dirty="0"/>
          </a:p>
          <a:p>
            <a:r>
              <a:rPr lang="et-EE" dirty="0"/>
              <a:t>Iga kord kui tehakse </a:t>
            </a:r>
            <a:r>
              <a:rPr lang="et-EE" dirty="0" err="1"/>
              <a:t>deposit</a:t>
            </a:r>
            <a:r>
              <a:rPr lang="et-EE" dirty="0"/>
              <a:t>, </a:t>
            </a:r>
            <a:r>
              <a:rPr lang="et-EE" dirty="0" err="1"/>
              <a:t>withdraw</a:t>
            </a:r>
            <a:r>
              <a:rPr lang="et-EE" dirty="0"/>
              <a:t> või </a:t>
            </a:r>
            <a:r>
              <a:rPr lang="et-EE" dirty="0" err="1"/>
              <a:t>transfer</a:t>
            </a:r>
            <a:r>
              <a:rPr lang="et-EE" dirty="0"/>
              <a:t> lisa kirja </a:t>
            </a:r>
            <a:r>
              <a:rPr lang="et-EE" dirty="0" err="1"/>
              <a:t>transaction_history</a:t>
            </a:r>
            <a:r>
              <a:rPr lang="et-EE" dirty="0"/>
              <a:t> tabelisse tegevuse sisuga</a:t>
            </a:r>
          </a:p>
        </p:txBody>
      </p:sp>
    </p:spTree>
    <p:extLst>
      <p:ext uri="{BB962C8B-B14F-4D97-AF65-F5344CB8AC3E}">
        <p14:creationId xmlns:p14="http://schemas.microsoft.com/office/powerpoint/2010/main" val="316758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Liquibase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E9C9-A2B2-46AF-9C88-FA5163FF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61" y="2348880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 err="1"/>
              <a:t>Liquibase</a:t>
            </a:r>
            <a:r>
              <a:rPr lang="et-EE" dirty="0"/>
              <a:t> </a:t>
            </a:r>
            <a:r>
              <a:rPr lang="et-EE" dirty="0" err="1"/>
              <a:t>is</a:t>
            </a:r>
            <a:r>
              <a:rPr lang="et-EE" dirty="0"/>
              <a:t> tool </a:t>
            </a:r>
            <a:r>
              <a:rPr lang="et-EE" dirty="0" err="1"/>
              <a:t>for</a:t>
            </a:r>
            <a:r>
              <a:rPr lang="et-EE" dirty="0"/>
              <a:t> </a:t>
            </a:r>
            <a:r>
              <a:rPr lang="et-EE" dirty="0" err="1"/>
              <a:t>managing</a:t>
            </a:r>
            <a:r>
              <a:rPr lang="et-EE" dirty="0"/>
              <a:t> and </a:t>
            </a:r>
            <a:r>
              <a:rPr lang="et-EE" dirty="0" err="1"/>
              <a:t>applying</a:t>
            </a:r>
            <a:r>
              <a:rPr lang="et-EE" dirty="0"/>
              <a:t> </a:t>
            </a:r>
            <a:r>
              <a:rPr lang="et-EE" dirty="0" err="1"/>
              <a:t>database</a:t>
            </a:r>
            <a:r>
              <a:rPr lang="et-EE" dirty="0"/>
              <a:t> </a:t>
            </a:r>
            <a:r>
              <a:rPr lang="et-EE" dirty="0" err="1"/>
              <a:t>schema</a:t>
            </a:r>
            <a:r>
              <a:rPr lang="et-EE" dirty="0"/>
              <a:t> </a:t>
            </a:r>
            <a:r>
              <a:rPr lang="et-EE" dirty="0" err="1"/>
              <a:t>changes</a:t>
            </a:r>
            <a:r>
              <a:rPr lang="et-E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514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Liquibase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E9C9-A2B2-46AF-9C88-FA5163FF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61" y="2348880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 err="1"/>
              <a:t>Add</a:t>
            </a:r>
            <a:r>
              <a:rPr lang="et-EE" dirty="0"/>
              <a:t> </a:t>
            </a:r>
            <a:r>
              <a:rPr lang="et-EE" dirty="0" err="1"/>
              <a:t>liquibase</a:t>
            </a:r>
            <a:r>
              <a:rPr lang="et-EE" dirty="0"/>
              <a:t> </a:t>
            </a:r>
            <a:r>
              <a:rPr lang="et-EE" dirty="0" err="1"/>
              <a:t>dependencies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pom.xml</a:t>
            </a:r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r>
              <a:rPr lang="en-US" dirty="0"/>
              <a:t>&lt;dependency&gt;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org.liquibase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liquibase</a:t>
            </a:r>
            <a:r>
              <a:rPr lang="en-US" dirty="0"/>
              <a:t>-core&lt;/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&lt;/dependency&gt;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60780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/>
              <a:t>Muuda </a:t>
            </a:r>
            <a:r>
              <a:rPr lang="et-EE" dirty="0" err="1"/>
              <a:t>applicaiton.properties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E9C9-A2B2-46AF-9C88-FA5163FF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61" y="2348880"/>
            <a:ext cx="8236424" cy="39933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r>
              <a:rPr lang="et-EE" dirty="0" err="1"/>
              <a:t>spring.liquibase.change-log</a:t>
            </a:r>
            <a:r>
              <a:rPr lang="et-EE" dirty="0"/>
              <a:t>= </a:t>
            </a:r>
            <a:r>
              <a:rPr lang="et-EE" dirty="0" err="1"/>
              <a:t>classpath</a:t>
            </a:r>
            <a:r>
              <a:rPr lang="et-EE" dirty="0"/>
              <a:t>:/</a:t>
            </a:r>
            <a:r>
              <a:rPr lang="et-EE" dirty="0" err="1"/>
              <a:t>db</a:t>
            </a:r>
            <a:r>
              <a:rPr lang="et-EE" dirty="0"/>
              <a:t>/</a:t>
            </a:r>
            <a:r>
              <a:rPr lang="et-EE" dirty="0" err="1"/>
              <a:t>changelog</a:t>
            </a:r>
            <a:r>
              <a:rPr lang="et-EE" dirty="0"/>
              <a:t>/changelog-master.xml</a:t>
            </a:r>
          </a:p>
        </p:txBody>
      </p:sp>
    </p:spTree>
    <p:extLst>
      <p:ext uri="{BB962C8B-B14F-4D97-AF65-F5344CB8AC3E}">
        <p14:creationId xmlns:p14="http://schemas.microsoft.com/office/powerpoint/2010/main" val="8016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/>
              <a:t>changelog-master.xml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E9C9-A2B2-46AF-9C88-FA5163FF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61" y="2348880"/>
            <a:ext cx="8236424" cy="3993307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dirty="0">
                <a:hlinkClick r:id="rId2"/>
              </a:rPr>
              <a:t>https://www.liquibase.org/get-started/best-practices</a:t>
            </a:r>
            <a:endParaRPr lang="en-US" b="0" i="0" dirty="0">
              <a:solidFill>
                <a:srgbClr val="000000"/>
              </a:solidFill>
              <a:effectLst/>
              <a:latin typeface="Source Code Pr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6DF929-8802-4AE8-A49E-5B9417831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08" y="3140968"/>
            <a:ext cx="8130840" cy="227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94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/>
              <a:t>Db.changelog-1.0.xml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400C0C-4F51-49E2-8E82-217D980CC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1988840"/>
            <a:ext cx="8685965" cy="3600400"/>
          </a:xfrm>
        </p:spPr>
      </p:pic>
    </p:spTree>
    <p:extLst>
      <p:ext uri="{BB962C8B-B14F-4D97-AF65-F5344CB8AC3E}">
        <p14:creationId xmlns:p14="http://schemas.microsoft.com/office/powerpoint/2010/main" val="569685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Foreign</a:t>
            </a:r>
            <a:r>
              <a:rPr lang="et-EE" dirty="0"/>
              <a:t> </a:t>
            </a:r>
            <a:r>
              <a:rPr lang="et-EE" dirty="0" err="1"/>
              <a:t>Key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E9C9-A2B2-46AF-9C88-FA5163FF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61" y="2348880"/>
            <a:ext cx="8236424" cy="3993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endParaRPr lang="et-E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5081B9-C6BE-4019-9A81-322E00F45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564754"/>
              </p:ext>
            </p:extLst>
          </p:nvPr>
        </p:nvGraphicFramePr>
        <p:xfrm>
          <a:off x="421860" y="2964552"/>
          <a:ext cx="36476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">
                  <a:extLst>
                    <a:ext uri="{9D8B030D-6E8A-4147-A177-3AD203B41FA5}">
                      <a16:colId xmlns:a16="http://schemas.microsoft.com/office/drawing/2014/main" val="696499564"/>
                    </a:ext>
                  </a:extLst>
                </a:gridCol>
                <a:gridCol w="1324229">
                  <a:extLst>
                    <a:ext uri="{9D8B030D-6E8A-4147-A177-3AD203B41FA5}">
                      <a16:colId xmlns:a16="http://schemas.microsoft.com/office/drawing/2014/main" val="997947643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396008524"/>
                    </a:ext>
                  </a:extLst>
                </a:gridCol>
                <a:gridCol w="935355">
                  <a:extLst>
                    <a:ext uri="{9D8B030D-6E8A-4147-A177-3AD203B41FA5}">
                      <a16:colId xmlns:a16="http://schemas.microsoft.com/office/drawing/2014/main" val="1641648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account_nr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42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EE00123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85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EE00124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9930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26367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7B3A3AC-F8FD-4BA7-B0A7-699D7170D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035026"/>
              </p:ext>
            </p:extLst>
          </p:nvPr>
        </p:nvGraphicFramePr>
        <p:xfrm>
          <a:off x="5940152" y="2964552"/>
          <a:ext cx="17051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">
                  <a:extLst>
                    <a:ext uri="{9D8B030D-6E8A-4147-A177-3AD203B41FA5}">
                      <a16:colId xmlns:a16="http://schemas.microsoft.com/office/drawing/2014/main" val="2663468472"/>
                    </a:ext>
                  </a:extLst>
                </a:gridCol>
                <a:gridCol w="1287366">
                  <a:extLst>
                    <a:ext uri="{9D8B030D-6E8A-4147-A177-3AD203B41FA5}">
                      <a16:colId xmlns:a16="http://schemas.microsoft.com/office/drawing/2014/main" val="17383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986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Siim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45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Test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454565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BACAB1-0090-4048-B292-08F79FBCCB67}"/>
              </a:ext>
            </a:extLst>
          </p:cNvPr>
          <p:cNvCxnSpPr>
            <a:endCxn id="6" idx="1"/>
          </p:cNvCxnSpPr>
          <p:nvPr/>
        </p:nvCxnSpPr>
        <p:spPr>
          <a:xfrm>
            <a:off x="4069554" y="3520812"/>
            <a:ext cx="1870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F7D381-2C2B-4154-8FF8-3EC2D342F1B4}"/>
              </a:ext>
            </a:extLst>
          </p:cNvPr>
          <p:cNvCxnSpPr/>
          <p:nvPr/>
        </p:nvCxnSpPr>
        <p:spPr>
          <a:xfrm>
            <a:off x="4069554" y="3861048"/>
            <a:ext cx="1726582" cy="48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13CD60F-CB4F-4AE1-9353-F951B1F5ABC7}"/>
              </a:ext>
            </a:extLst>
          </p:cNvPr>
          <p:cNvSpPr txBox="1"/>
          <p:nvPr/>
        </p:nvSpPr>
        <p:spPr>
          <a:xfrm>
            <a:off x="5796136" y="418656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b="1" dirty="0">
                <a:solidFill>
                  <a:srgbClr val="FF0000"/>
                </a:solidFill>
              </a:rPr>
              <a:t>????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6EF24-6C9A-4C64-8CBC-872BF0367695}"/>
              </a:ext>
            </a:extLst>
          </p:cNvPr>
          <p:cNvSpPr txBox="1"/>
          <p:nvPr/>
        </p:nvSpPr>
        <p:spPr>
          <a:xfrm>
            <a:off x="4069554" y="4574407"/>
            <a:ext cx="1726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err="1"/>
              <a:t>Foreign</a:t>
            </a:r>
            <a:r>
              <a:rPr lang="et-EE" dirty="0"/>
              <a:t> </a:t>
            </a:r>
            <a:r>
              <a:rPr lang="et-EE" dirty="0" err="1"/>
              <a:t>key</a:t>
            </a:r>
            <a:r>
              <a:rPr lang="et-EE" dirty="0"/>
              <a:t> </a:t>
            </a:r>
            <a:r>
              <a:rPr lang="et-EE" dirty="0" err="1"/>
              <a:t>would</a:t>
            </a:r>
            <a:r>
              <a:rPr lang="et-EE" dirty="0"/>
              <a:t> </a:t>
            </a:r>
            <a:r>
              <a:rPr lang="et-EE" dirty="0" err="1"/>
              <a:t>not</a:t>
            </a:r>
            <a:r>
              <a:rPr lang="et-EE" dirty="0"/>
              <a:t> </a:t>
            </a:r>
            <a:r>
              <a:rPr lang="et-EE" dirty="0" err="1"/>
              <a:t>allow</a:t>
            </a:r>
            <a:r>
              <a:rPr lang="et-EE" dirty="0"/>
              <a:t> </a:t>
            </a:r>
            <a:r>
              <a:rPr lang="et-EE" dirty="0" err="1"/>
              <a:t>inserting</a:t>
            </a:r>
            <a:r>
              <a:rPr lang="et-EE" dirty="0"/>
              <a:t> of </a:t>
            </a:r>
            <a:r>
              <a:rPr lang="et-EE" dirty="0" err="1"/>
              <a:t>such</a:t>
            </a:r>
            <a:r>
              <a:rPr lang="et-EE" dirty="0"/>
              <a:t> </a:t>
            </a:r>
            <a:r>
              <a:rPr lang="et-EE" dirty="0" err="1"/>
              <a:t>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41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Foreign</a:t>
            </a:r>
            <a:r>
              <a:rPr lang="et-EE" dirty="0"/>
              <a:t> </a:t>
            </a:r>
            <a:r>
              <a:rPr lang="et-EE" dirty="0" err="1"/>
              <a:t>Key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52705F7-8DBD-4078-9989-1BB92CA9E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76" y="2308230"/>
            <a:ext cx="8527933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column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employee_id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type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="int"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constraints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nullable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="false"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  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foreignKeyName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fk_address_employee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references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="employee(id)"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/&gt;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column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7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Liqubase</a:t>
            </a:r>
            <a:r>
              <a:rPr lang="et-EE" dirty="0"/>
              <a:t> </a:t>
            </a:r>
            <a:r>
              <a:rPr lang="et-EE" dirty="0" err="1"/>
              <a:t>documentation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E9C9-A2B2-46AF-9C88-FA5163FF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61" y="2348880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https://docs.liquibase.com/concepts/basic/xml-format.html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183958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BCS_pohi</Template>
  <TotalTime>19102</TotalTime>
  <Words>269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</vt:lpstr>
      <vt:lpstr>Calibri</vt:lpstr>
      <vt:lpstr>JetBrains Mono</vt:lpstr>
      <vt:lpstr>Source Code Pro</vt:lpstr>
      <vt:lpstr>Office'i kujundus</vt:lpstr>
      <vt:lpstr>Vali IT</vt:lpstr>
      <vt:lpstr>Liquibase</vt:lpstr>
      <vt:lpstr>Liquibase</vt:lpstr>
      <vt:lpstr>Muuda applicaiton.properties</vt:lpstr>
      <vt:lpstr>changelog-master.xml</vt:lpstr>
      <vt:lpstr>Db.changelog-1.0.xml</vt:lpstr>
      <vt:lpstr>Foreign Key</vt:lpstr>
      <vt:lpstr>Foreign Key</vt:lpstr>
      <vt:lpstr>Liqubase documentation</vt:lpstr>
      <vt:lpstr>Liqubase basics</vt:lpstr>
      <vt:lpstr>Ülesanne BankController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 esitlus</dc:title>
  <dc:creator>Kersti Laidvee</dc:creator>
  <cp:lastModifiedBy>Siim Rebane</cp:lastModifiedBy>
  <cp:revision>172</cp:revision>
  <dcterms:created xsi:type="dcterms:W3CDTF">2016-08-12T10:54:44Z</dcterms:created>
  <dcterms:modified xsi:type="dcterms:W3CDTF">2020-11-11T11:40:39Z</dcterms:modified>
</cp:coreProperties>
</file>