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65" r:id="rId3"/>
    <p:sldId id="266" r:id="rId4"/>
    <p:sldId id="270" r:id="rId5"/>
    <p:sldId id="267" r:id="rId6"/>
    <p:sldId id="268" r:id="rId7"/>
    <p:sldId id="269" r:id="rId8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38">
          <p15:clr>
            <a:srgbClr val="A4A3A4"/>
          </p15:clr>
        </p15:guide>
        <p15:guide id="3" pos="44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A71B9"/>
    <a:srgbClr val="0A72BA"/>
    <a:srgbClr val="2B56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43" autoAdjust="0"/>
  </p:normalViewPr>
  <p:slideViewPr>
    <p:cSldViewPr showGuides="1">
      <p:cViewPr varScale="1">
        <p:scale>
          <a:sx n="86" d="100"/>
          <a:sy n="86" d="100"/>
        </p:scale>
        <p:origin x="1382" y="58"/>
      </p:cViewPr>
      <p:guideLst>
        <p:guide orient="horz" pos="2160"/>
        <p:guide pos="538"/>
        <p:guide pos="442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3E65-5F46-4A69-883D-966D9827EBB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BAD89-E1C6-42F1-9DB1-30E7B633E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8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9517"/>
            <a:ext cx="7632848" cy="1470025"/>
          </a:xfrm>
        </p:spPr>
        <p:txBody>
          <a:bodyPr anchor="b" anchorCtr="0">
            <a:normAutofit/>
          </a:bodyPr>
          <a:lstStyle>
            <a:lvl1pPr algn="l">
              <a:defRPr sz="4500" b="0">
                <a:solidFill>
                  <a:srgbClr val="0A71B9"/>
                </a:solidFill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105292"/>
            <a:ext cx="7632848" cy="132397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dirty="0"/>
              <a:t>Klõpsake juhtslaidi alapealkirja laadi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  <p:pic>
        <p:nvPicPr>
          <p:cNvPr id="10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32" y="630386"/>
            <a:ext cx="1576192" cy="9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1143000"/>
          </a:xfrm>
        </p:spPr>
        <p:txBody>
          <a:bodyPr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t-EE" sz="3500" b="0" kern="1200" dirty="0">
                <a:solidFill>
                  <a:srgbClr val="0A71B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 dirty="0"/>
          </a:p>
        </p:txBody>
      </p:sp>
      <p:pic>
        <p:nvPicPr>
          <p:cNvPr id="8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01269"/>
            <a:ext cx="1033520" cy="60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dirty="0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500" b="0" kern="1200">
          <a:solidFill>
            <a:srgbClr val="0A71B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632848" cy="1470025"/>
          </a:xfrm>
        </p:spPr>
        <p:txBody>
          <a:bodyPr/>
          <a:lstStyle/>
          <a:p>
            <a:r>
              <a:rPr lang="et-EE" dirty="0"/>
              <a:t>Test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t-E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Test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F8B8EB-A7F4-4648-AAF2-C7C7635B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t-EE"/>
              <a:t>Paberil</a:t>
            </a:r>
            <a:endParaRPr lang="et-EE" dirty="0"/>
          </a:p>
          <a:p>
            <a:pPr marL="0" indent="0">
              <a:buNone/>
            </a:pPr>
            <a:r>
              <a:rPr lang="et-EE" dirty="0"/>
              <a:t>Arvutit kasutada ei tohi</a:t>
            </a:r>
          </a:p>
        </p:txBody>
      </p:sp>
    </p:spTree>
    <p:extLst>
      <p:ext uri="{BB962C8B-B14F-4D97-AF65-F5344CB8AC3E}">
        <p14:creationId xmlns:p14="http://schemas.microsoft.com/office/powerpoint/2010/main" val="269756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Test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F8B8EB-A7F4-4648-AAF2-C7C7635B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dirty="0"/>
              <a:t>Tingimuslaused: </a:t>
            </a:r>
            <a:r>
              <a:rPr lang="et-EE" dirty="0" err="1"/>
              <a:t>if</a:t>
            </a:r>
            <a:r>
              <a:rPr lang="et-EE" dirty="0"/>
              <a:t>(){ … } </a:t>
            </a:r>
            <a:r>
              <a:rPr lang="et-EE" dirty="0" err="1"/>
              <a:t>else</a:t>
            </a:r>
            <a:r>
              <a:rPr lang="et-EE" dirty="0"/>
              <a:t> </a:t>
            </a:r>
            <a:r>
              <a:rPr lang="et-EE" dirty="0" err="1"/>
              <a:t>if</a:t>
            </a:r>
            <a:r>
              <a:rPr lang="et-EE" dirty="0"/>
              <a:t>(){ …} </a:t>
            </a:r>
            <a:r>
              <a:rPr lang="et-EE" dirty="0" err="1"/>
              <a:t>else</a:t>
            </a:r>
            <a:endParaRPr lang="et-EE" dirty="0"/>
          </a:p>
          <a:p>
            <a:r>
              <a:rPr lang="et-EE" dirty="0"/>
              <a:t>Muutujad ja nende defineerimine</a:t>
            </a:r>
          </a:p>
          <a:p>
            <a:r>
              <a:rPr lang="et-EE" dirty="0"/>
              <a:t>Tehted: + - / * %</a:t>
            </a:r>
          </a:p>
          <a:p>
            <a:r>
              <a:rPr lang="et-EE" dirty="0"/>
              <a:t>Tsüklid: </a:t>
            </a:r>
            <a:r>
              <a:rPr lang="et-EE" dirty="0" err="1"/>
              <a:t>for</a:t>
            </a:r>
            <a:r>
              <a:rPr lang="et-EE" dirty="0"/>
              <a:t>, </a:t>
            </a:r>
            <a:r>
              <a:rPr lang="et-EE" dirty="0" err="1"/>
              <a:t>while</a:t>
            </a:r>
            <a:endParaRPr lang="et-EE" dirty="0"/>
          </a:p>
          <a:p>
            <a:r>
              <a:rPr lang="et-EE" dirty="0"/>
              <a:t>Andmetüübid: </a:t>
            </a:r>
            <a:r>
              <a:rPr lang="et-EE" dirty="0" err="1"/>
              <a:t>int</a:t>
            </a:r>
            <a:r>
              <a:rPr lang="et-EE" dirty="0"/>
              <a:t>, </a:t>
            </a:r>
            <a:r>
              <a:rPr lang="et-EE" dirty="0" err="1"/>
              <a:t>boolean</a:t>
            </a:r>
            <a:r>
              <a:rPr lang="et-EE" dirty="0"/>
              <a:t>, String, </a:t>
            </a:r>
            <a:r>
              <a:rPr lang="et-EE" dirty="0" err="1"/>
              <a:t>double</a:t>
            </a:r>
            <a:endParaRPr lang="et-EE" dirty="0"/>
          </a:p>
          <a:p>
            <a:r>
              <a:rPr lang="et-EE" dirty="0"/>
              <a:t>Andmetüübid 2: </a:t>
            </a:r>
            <a:r>
              <a:rPr lang="et-EE" dirty="0" err="1"/>
              <a:t>BigInteger</a:t>
            </a:r>
            <a:r>
              <a:rPr lang="et-EE" dirty="0"/>
              <a:t>, </a:t>
            </a:r>
            <a:r>
              <a:rPr lang="et-EE" dirty="0" err="1"/>
              <a:t>BigDecimal</a:t>
            </a:r>
            <a:endParaRPr lang="et-EE" dirty="0"/>
          </a:p>
          <a:p>
            <a:r>
              <a:rPr lang="et-EE" dirty="0" err="1"/>
              <a:t>Abdmetüübid</a:t>
            </a:r>
            <a:r>
              <a:rPr lang="et-EE" dirty="0"/>
              <a:t> 3: List, </a:t>
            </a:r>
            <a:r>
              <a:rPr lang="et-EE" dirty="0" err="1"/>
              <a:t>Map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87440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Test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F8B8EB-A7F4-4648-AAF2-C7C7635B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dirty="0"/>
              <a:t>Objektide võrdlemine </a:t>
            </a:r>
            <a:r>
              <a:rPr lang="et-EE" dirty="0" err="1"/>
              <a:t>equals</a:t>
            </a:r>
            <a:r>
              <a:rPr lang="et-EE" dirty="0"/>
              <a:t> meetodiga</a:t>
            </a:r>
          </a:p>
          <a:p>
            <a:r>
              <a:rPr lang="et-EE" dirty="0"/>
              <a:t>String meetodid: </a:t>
            </a:r>
            <a:r>
              <a:rPr lang="et-EE" dirty="0" err="1"/>
              <a:t>substring</a:t>
            </a:r>
            <a:r>
              <a:rPr lang="et-EE" dirty="0"/>
              <a:t>, </a:t>
            </a:r>
            <a:r>
              <a:rPr lang="et-EE" dirty="0" err="1"/>
              <a:t>length</a:t>
            </a:r>
            <a:r>
              <a:rPr lang="et-EE" dirty="0"/>
              <a:t>, </a:t>
            </a:r>
            <a:r>
              <a:rPr lang="et-EE" dirty="0" err="1"/>
              <a:t>charAt</a:t>
            </a:r>
            <a:endParaRPr lang="et-EE" dirty="0"/>
          </a:p>
          <a:p>
            <a:r>
              <a:rPr lang="et-EE" dirty="0" err="1"/>
              <a:t>Map</a:t>
            </a:r>
            <a:r>
              <a:rPr lang="et-EE" dirty="0"/>
              <a:t> meetodid: </a:t>
            </a:r>
            <a:r>
              <a:rPr lang="et-EE" dirty="0" err="1"/>
              <a:t>get</a:t>
            </a:r>
            <a:r>
              <a:rPr lang="et-EE" dirty="0"/>
              <a:t>, </a:t>
            </a:r>
            <a:r>
              <a:rPr lang="et-EE" dirty="0" err="1"/>
              <a:t>put</a:t>
            </a:r>
            <a:endParaRPr lang="et-EE" dirty="0"/>
          </a:p>
          <a:p>
            <a:r>
              <a:rPr lang="et-EE" dirty="0"/>
              <a:t>List meetodid: </a:t>
            </a:r>
            <a:r>
              <a:rPr lang="et-EE" dirty="0" err="1"/>
              <a:t>add</a:t>
            </a:r>
            <a:r>
              <a:rPr lang="et-EE" dirty="0"/>
              <a:t>, </a:t>
            </a:r>
            <a:r>
              <a:rPr lang="et-EE" dirty="0" err="1"/>
              <a:t>get</a:t>
            </a:r>
            <a:r>
              <a:rPr lang="et-EE" dirty="0"/>
              <a:t>, </a:t>
            </a:r>
            <a:r>
              <a:rPr lang="et-EE" dirty="0" err="1"/>
              <a:t>set</a:t>
            </a:r>
            <a:r>
              <a:rPr lang="et-EE" dirty="0"/>
              <a:t>, </a:t>
            </a:r>
            <a:r>
              <a:rPr lang="et-EE" dirty="0" err="1"/>
              <a:t>size</a:t>
            </a:r>
            <a:endParaRPr lang="et-EE" dirty="0"/>
          </a:p>
          <a:p>
            <a:r>
              <a:rPr lang="et-EE" dirty="0"/>
              <a:t>Funktsioon </a:t>
            </a:r>
            <a:r>
              <a:rPr lang="et-EE" dirty="0" err="1"/>
              <a:t>compareTo</a:t>
            </a:r>
            <a:endParaRPr lang="et-EE" dirty="0"/>
          </a:p>
          <a:p>
            <a:r>
              <a:rPr lang="et-EE" dirty="0" err="1"/>
              <a:t>BigInteger</a:t>
            </a:r>
            <a:r>
              <a:rPr lang="et-EE" dirty="0"/>
              <a:t>, </a:t>
            </a:r>
            <a:r>
              <a:rPr lang="et-EE" dirty="0" err="1"/>
              <a:t>BigDecimal</a:t>
            </a:r>
            <a:r>
              <a:rPr lang="et-EE" dirty="0"/>
              <a:t> meetodid: </a:t>
            </a:r>
            <a:r>
              <a:rPr lang="et-EE" dirty="0" err="1"/>
              <a:t>add</a:t>
            </a:r>
            <a:r>
              <a:rPr lang="et-EE" dirty="0"/>
              <a:t>, </a:t>
            </a:r>
            <a:r>
              <a:rPr lang="et-EE" dirty="0" err="1"/>
              <a:t>subtract</a:t>
            </a:r>
            <a:r>
              <a:rPr lang="et-EE" dirty="0"/>
              <a:t>, </a:t>
            </a:r>
            <a:r>
              <a:rPr lang="et-EE" dirty="0" err="1"/>
              <a:t>multiply</a:t>
            </a:r>
            <a:r>
              <a:rPr lang="et-EE" dirty="0"/>
              <a:t>, </a:t>
            </a:r>
            <a:r>
              <a:rPr lang="et-EE" dirty="0" err="1"/>
              <a:t>divide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7343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Test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F8B8EB-A7F4-4648-AAF2-C7C7635B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dirty="0"/>
              <a:t>Massiivid</a:t>
            </a:r>
          </a:p>
          <a:p>
            <a:r>
              <a:rPr lang="et-EE" dirty="0"/>
              <a:t>HTTP </a:t>
            </a:r>
            <a:r>
              <a:rPr lang="et-EE" dirty="0" err="1"/>
              <a:t>Status</a:t>
            </a:r>
            <a:r>
              <a:rPr lang="et-EE" dirty="0"/>
              <a:t> </a:t>
            </a:r>
            <a:r>
              <a:rPr lang="et-EE" dirty="0" err="1"/>
              <a:t>codes</a:t>
            </a:r>
            <a:endParaRPr lang="et-EE" dirty="0"/>
          </a:p>
          <a:p>
            <a:r>
              <a:rPr lang="et-EE" dirty="0" err="1"/>
              <a:t>Spring</a:t>
            </a:r>
            <a:r>
              <a:rPr lang="et-EE" dirty="0"/>
              <a:t> </a:t>
            </a:r>
            <a:r>
              <a:rPr lang="et-EE" dirty="0" err="1"/>
              <a:t>Bean</a:t>
            </a:r>
            <a:r>
              <a:rPr lang="et-EE" dirty="0"/>
              <a:t>: @RestControlle, @Service, @Repository, @Autowired</a:t>
            </a:r>
          </a:p>
          <a:p>
            <a:r>
              <a:rPr lang="et-EE" dirty="0"/>
              <a:t>@RequestParam @PathVariable @RequestBody</a:t>
            </a:r>
          </a:p>
          <a:p>
            <a:r>
              <a:rPr lang="et-EE" dirty="0"/>
              <a:t>@GetMapping @PutMapping @PostMapping @DeleteMapping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97126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Test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F8B8EB-A7F4-4648-AAF2-C7C7635B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dirty="0" err="1"/>
              <a:t>JdbcTemplate</a:t>
            </a:r>
            <a:r>
              <a:rPr lang="et-EE" dirty="0"/>
              <a:t>: </a:t>
            </a:r>
            <a:r>
              <a:rPr lang="et-EE" dirty="0" err="1"/>
              <a:t>queryForObject</a:t>
            </a:r>
            <a:r>
              <a:rPr lang="et-EE" dirty="0"/>
              <a:t>, </a:t>
            </a:r>
            <a:r>
              <a:rPr lang="et-EE" dirty="0" err="1"/>
              <a:t>update</a:t>
            </a:r>
            <a:r>
              <a:rPr lang="et-EE" dirty="0"/>
              <a:t>, </a:t>
            </a:r>
            <a:r>
              <a:rPr lang="et-EE" dirty="0" err="1"/>
              <a:t>query</a:t>
            </a:r>
            <a:endParaRPr lang="et-EE" dirty="0"/>
          </a:p>
          <a:p>
            <a:r>
              <a:rPr lang="et-EE" dirty="0"/>
              <a:t>SQL: </a:t>
            </a:r>
            <a:r>
              <a:rPr lang="et-EE" dirty="0" err="1"/>
              <a:t>select</a:t>
            </a:r>
            <a:r>
              <a:rPr lang="et-EE" dirty="0"/>
              <a:t>, </a:t>
            </a:r>
            <a:r>
              <a:rPr lang="et-EE" dirty="0" err="1"/>
              <a:t>insert</a:t>
            </a:r>
            <a:r>
              <a:rPr lang="et-EE" dirty="0"/>
              <a:t>, </a:t>
            </a:r>
            <a:r>
              <a:rPr lang="et-EE" dirty="0" err="1"/>
              <a:t>update</a:t>
            </a:r>
            <a:r>
              <a:rPr lang="et-EE" dirty="0"/>
              <a:t>, </a:t>
            </a:r>
            <a:r>
              <a:rPr lang="et-EE" dirty="0" err="1"/>
              <a:t>delete</a:t>
            </a:r>
            <a:endParaRPr lang="et-EE" dirty="0"/>
          </a:p>
          <a:p>
            <a:r>
              <a:rPr lang="et-EE" dirty="0"/>
              <a:t>DTO koostamine</a:t>
            </a:r>
          </a:p>
          <a:p>
            <a:r>
              <a:rPr lang="et-EE" dirty="0"/>
              <a:t>JSON</a:t>
            </a:r>
          </a:p>
          <a:p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435223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IntelliJ</a:t>
            </a:r>
            <a:r>
              <a:rPr lang="et-EE" dirty="0"/>
              <a:t> </a:t>
            </a:r>
            <a:r>
              <a:rPr lang="et-EE" dirty="0" err="1"/>
              <a:t>shortcutid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F8B8EB-A7F4-4648-AAF2-C7C7635B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t-EE" dirty="0"/>
              <a:t>F2 – </a:t>
            </a:r>
            <a:r>
              <a:rPr lang="et-EE" dirty="0" err="1"/>
              <a:t>Find</a:t>
            </a:r>
            <a:r>
              <a:rPr lang="et-EE" dirty="0"/>
              <a:t> </a:t>
            </a:r>
            <a:r>
              <a:rPr lang="et-EE" dirty="0" err="1"/>
              <a:t>next</a:t>
            </a:r>
            <a:r>
              <a:rPr lang="et-EE" dirty="0"/>
              <a:t> </a:t>
            </a:r>
            <a:r>
              <a:rPr lang="et-EE" dirty="0" err="1"/>
              <a:t>error</a:t>
            </a:r>
            <a:endParaRPr lang="et-EE" dirty="0"/>
          </a:p>
          <a:p>
            <a:pPr marL="0" lvl="0" indent="0">
              <a:buNone/>
            </a:pPr>
            <a:r>
              <a:rPr lang="et-EE" dirty="0"/>
              <a:t>ALT + ENTER – Show </a:t>
            </a:r>
            <a:r>
              <a:rPr lang="et-EE" dirty="0" err="1"/>
              <a:t>actions</a:t>
            </a:r>
            <a:r>
              <a:rPr lang="et-EE" dirty="0"/>
              <a:t> and </a:t>
            </a:r>
            <a:r>
              <a:rPr lang="et-EE" dirty="0" err="1"/>
              <a:t>quick</a:t>
            </a:r>
            <a:r>
              <a:rPr lang="et-EE" dirty="0"/>
              <a:t> </a:t>
            </a:r>
            <a:r>
              <a:rPr lang="et-EE" dirty="0" err="1"/>
              <a:t>fixes</a:t>
            </a:r>
            <a:endParaRPr lang="et-EE" dirty="0"/>
          </a:p>
          <a:p>
            <a:pPr marL="0" lvl="0" indent="0">
              <a:buNone/>
            </a:pPr>
            <a:r>
              <a:rPr lang="et-EE" dirty="0"/>
              <a:t>CTRL + SPACE – Basic </a:t>
            </a:r>
            <a:r>
              <a:rPr lang="et-EE" dirty="0" err="1"/>
              <a:t>code</a:t>
            </a:r>
            <a:r>
              <a:rPr lang="et-EE" dirty="0"/>
              <a:t> </a:t>
            </a:r>
            <a:r>
              <a:rPr lang="et-EE" dirty="0" err="1"/>
              <a:t>completion</a:t>
            </a:r>
            <a:endParaRPr lang="et-EE" dirty="0"/>
          </a:p>
          <a:p>
            <a:pPr marL="0" lvl="0" indent="0">
              <a:buNone/>
            </a:pPr>
            <a:r>
              <a:rPr lang="et-EE" dirty="0"/>
              <a:t>SHIFT + F6 – </a:t>
            </a:r>
            <a:r>
              <a:rPr lang="et-EE" dirty="0" err="1"/>
              <a:t>Rename</a:t>
            </a:r>
            <a:endParaRPr lang="et-EE" dirty="0"/>
          </a:p>
          <a:p>
            <a:pPr marL="0" lvl="0" indent="0">
              <a:buNone/>
            </a:pPr>
            <a:r>
              <a:rPr lang="et-EE" dirty="0"/>
              <a:t>CTRL + SHIFT + ENTER – Code </a:t>
            </a:r>
            <a:r>
              <a:rPr lang="et-EE" dirty="0" err="1"/>
              <a:t>completion</a:t>
            </a:r>
            <a:endParaRPr lang="et-EE" dirty="0"/>
          </a:p>
          <a:p>
            <a:pPr marL="0" lvl="0" indent="0">
              <a:buNone/>
            </a:pPr>
            <a:r>
              <a:rPr lang="et-EE" dirty="0"/>
              <a:t>CTRL + N – </a:t>
            </a:r>
            <a:r>
              <a:rPr lang="et-EE" dirty="0" err="1"/>
              <a:t>Find</a:t>
            </a:r>
            <a:r>
              <a:rPr lang="et-EE" dirty="0"/>
              <a:t> </a:t>
            </a:r>
            <a:r>
              <a:rPr lang="et-EE" dirty="0" err="1"/>
              <a:t>class</a:t>
            </a:r>
            <a:endParaRPr lang="et-EE" dirty="0"/>
          </a:p>
          <a:p>
            <a:pPr marL="0" lvl="0" indent="0">
              <a:buNone/>
            </a:pPr>
            <a:r>
              <a:rPr lang="et-EE" dirty="0"/>
              <a:t>CTRL + SHIFT + N – </a:t>
            </a:r>
            <a:r>
              <a:rPr lang="et-EE" dirty="0" err="1"/>
              <a:t>Find</a:t>
            </a:r>
            <a:r>
              <a:rPr lang="et-EE" dirty="0"/>
              <a:t> </a:t>
            </a:r>
            <a:r>
              <a:rPr lang="et-EE" dirty="0" err="1"/>
              <a:t>file</a:t>
            </a:r>
            <a:endParaRPr lang="et-EE" dirty="0"/>
          </a:p>
          <a:p>
            <a:pPr marL="0" lvl="0" indent="0">
              <a:buNone/>
            </a:pPr>
            <a:r>
              <a:rPr lang="et-EE" dirty="0"/>
              <a:t>CRTL + ALT + L - </a:t>
            </a:r>
            <a:r>
              <a:rPr lang="et-EE" dirty="0" err="1"/>
              <a:t>Format</a:t>
            </a:r>
            <a:endParaRPr lang="et-EE" dirty="0"/>
          </a:p>
          <a:p>
            <a:pPr marL="0" lvl="0" indent="0">
              <a:buNone/>
            </a:pPr>
            <a:r>
              <a:rPr lang="et-EE" dirty="0"/>
              <a:t>SHIFT + F10 – RUN</a:t>
            </a:r>
          </a:p>
        </p:txBody>
      </p:sp>
    </p:spTree>
    <p:extLst>
      <p:ext uri="{BB962C8B-B14F-4D97-AF65-F5344CB8AC3E}">
        <p14:creationId xmlns:p14="http://schemas.microsoft.com/office/powerpoint/2010/main" val="58307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BCS_pohi</Template>
  <TotalTime>22612</TotalTime>
  <Words>214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Office'i kujundus</vt:lpstr>
      <vt:lpstr>Test</vt:lpstr>
      <vt:lpstr>Test</vt:lpstr>
      <vt:lpstr>Test</vt:lpstr>
      <vt:lpstr>Test</vt:lpstr>
      <vt:lpstr>Test</vt:lpstr>
      <vt:lpstr>Test</vt:lpstr>
      <vt:lpstr>IntelliJ shortcutid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Kersti Laidvee</dc:creator>
  <cp:lastModifiedBy>Siim Rebane</cp:lastModifiedBy>
  <cp:revision>210</cp:revision>
  <dcterms:created xsi:type="dcterms:W3CDTF">2016-08-12T10:54:44Z</dcterms:created>
  <dcterms:modified xsi:type="dcterms:W3CDTF">2020-11-11T10:56:17Z</dcterms:modified>
</cp:coreProperties>
</file>