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377" r:id="rId3"/>
    <p:sldId id="387" r:id="rId4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 dirty="0"/>
              <a:t>Vali IT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err="1"/>
              <a:t>Scheduled</a:t>
            </a:r>
            <a:r>
              <a:rPr lang="et-EE" dirty="0"/>
              <a:t> </a:t>
            </a:r>
            <a:r>
              <a:rPr lang="et-EE" dirty="0" err="1"/>
              <a:t>tasks</a:t>
            </a:r>
            <a:endParaRPr lang="et-E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Scheduled</a:t>
            </a:r>
            <a:r>
              <a:rPr lang="et-EE" dirty="0"/>
              <a:t> </a:t>
            </a:r>
            <a:r>
              <a:rPr lang="et-EE" dirty="0" err="1"/>
              <a:t>tasks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75F786-2EAE-4613-AAE2-F70987E19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6" y="2946881"/>
            <a:ext cx="4799171" cy="12241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5EC2A6-DB7F-49AD-BD82-4FBB7F013999}"/>
              </a:ext>
            </a:extLst>
          </p:cNvPr>
          <p:cNvSpPr txBox="1"/>
          <p:nvPr/>
        </p:nvSpPr>
        <p:spPr>
          <a:xfrm>
            <a:off x="323528" y="2176254"/>
            <a:ext cx="82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Add</a:t>
            </a:r>
            <a:r>
              <a:rPr lang="et-EE" dirty="0"/>
              <a:t> @EnableScheduling </a:t>
            </a:r>
            <a:r>
              <a:rPr lang="et-EE" dirty="0" err="1"/>
              <a:t>annotation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main</a:t>
            </a:r>
            <a:r>
              <a:rPr lang="et-EE" dirty="0"/>
              <a:t> </a:t>
            </a:r>
            <a:r>
              <a:rPr lang="et-EE" dirty="0" err="1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6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Scheduled</a:t>
            </a:r>
            <a:r>
              <a:rPr lang="et-EE" dirty="0"/>
              <a:t> </a:t>
            </a:r>
            <a:r>
              <a:rPr lang="et-EE" dirty="0" err="1"/>
              <a:t>tasks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EC2A6-DB7F-49AD-BD82-4FBB7F013999}"/>
              </a:ext>
            </a:extLst>
          </p:cNvPr>
          <p:cNvSpPr txBox="1"/>
          <p:nvPr/>
        </p:nvSpPr>
        <p:spPr>
          <a:xfrm>
            <a:off x="323528" y="2176254"/>
            <a:ext cx="82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Add</a:t>
            </a:r>
            <a:r>
              <a:rPr lang="et-EE" dirty="0"/>
              <a:t> @Scheduled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function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0B06E-BDE8-4D1F-8020-4437BD07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701226"/>
            <a:ext cx="8433123" cy="27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1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20895</TotalTime>
  <Words>20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Office'i kujundus</vt:lpstr>
      <vt:lpstr>Vali IT</vt:lpstr>
      <vt:lpstr>Scheduled tasks</vt:lpstr>
      <vt:lpstr>Scheduled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184</cp:revision>
  <dcterms:created xsi:type="dcterms:W3CDTF">2016-08-12T10:54:44Z</dcterms:created>
  <dcterms:modified xsi:type="dcterms:W3CDTF">2020-11-13T07:29:32Z</dcterms:modified>
</cp:coreProperties>
</file>