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5" r:id="rId3"/>
    <p:sldId id="267" r:id="rId4"/>
    <p:sldId id="269" r:id="rId5"/>
    <p:sldId id="272" r:id="rId6"/>
    <p:sldId id="273" r:id="rId7"/>
    <p:sldId id="274" r:id="rId8"/>
    <p:sldId id="275" r:id="rId9"/>
    <p:sldId id="270" r:id="rId10"/>
    <p:sldId id="268" r:id="rId11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C6A70-7CA7-4C16-A021-E7DE58E8504D}" v="18" dt="2020-11-19T06:55:17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97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547C6A70-7CA7-4C16-A021-E7DE58E8504D}"/>
    <pc:docChg chg="undo custSel addSld delSld modSld">
      <pc:chgData name="Siim Rebane" userId="25ec13ac778510f2" providerId="LiveId" clId="{547C6A70-7CA7-4C16-A021-E7DE58E8504D}" dt="2020-11-19T07:59:53.638" v="1037" actId="20577"/>
      <pc:docMkLst>
        <pc:docMk/>
      </pc:docMkLst>
      <pc:sldChg chg="modSp mod">
        <pc:chgData name="Siim Rebane" userId="25ec13ac778510f2" providerId="LiveId" clId="{547C6A70-7CA7-4C16-A021-E7DE58E8504D}" dt="2020-11-19T07:03:01.689" v="981" actId="20577"/>
        <pc:sldMkLst>
          <pc:docMk/>
          <pc:sldMk cId="0" sldId="260"/>
        </pc:sldMkLst>
        <pc:spChg chg="mod">
          <ac:chgData name="Siim Rebane" userId="25ec13ac778510f2" providerId="LiveId" clId="{547C6A70-7CA7-4C16-A021-E7DE58E8504D}" dt="2020-11-19T07:03:01.689" v="981" actId="20577"/>
          <ac:spMkLst>
            <pc:docMk/>
            <pc:sldMk cId="0" sldId="260"/>
            <ac:spMk id="6" creationId="{00000000-0000-0000-0000-000000000000}"/>
          </ac:spMkLst>
        </pc:spChg>
      </pc:sldChg>
      <pc:sldChg chg="del">
        <pc:chgData name="Siim Rebane" userId="25ec13ac778510f2" providerId="LiveId" clId="{547C6A70-7CA7-4C16-A021-E7DE58E8504D}" dt="2020-11-19T05:24:25.658" v="44" actId="47"/>
        <pc:sldMkLst>
          <pc:docMk/>
          <pc:sldMk cId="16686124" sldId="266"/>
        </pc:sldMkLst>
      </pc:sldChg>
      <pc:sldChg chg="modSp mod">
        <pc:chgData name="Siim Rebane" userId="25ec13ac778510f2" providerId="LiveId" clId="{547C6A70-7CA7-4C16-A021-E7DE58E8504D}" dt="2020-11-19T07:59:53.638" v="1037" actId="20577"/>
        <pc:sldMkLst>
          <pc:docMk/>
          <pc:sldMk cId="2355897262" sldId="267"/>
        </pc:sldMkLst>
        <pc:spChg chg="mod">
          <ac:chgData name="Siim Rebane" userId="25ec13ac778510f2" providerId="LiveId" clId="{547C6A70-7CA7-4C16-A021-E7DE58E8504D}" dt="2020-11-19T07:59:53.638" v="1037" actId="20577"/>
          <ac:spMkLst>
            <pc:docMk/>
            <pc:sldMk cId="2355897262" sldId="267"/>
            <ac:spMk id="5" creationId="{B6F8B8EB-A7F4-4648-AAF2-C7C7635B3E88}"/>
          </ac:spMkLst>
        </pc:spChg>
      </pc:sldChg>
      <pc:sldChg chg="modSp mod">
        <pc:chgData name="Siim Rebane" userId="25ec13ac778510f2" providerId="LiveId" clId="{547C6A70-7CA7-4C16-A021-E7DE58E8504D}" dt="2020-11-19T07:02:51.565" v="975" actId="20577"/>
        <pc:sldMkLst>
          <pc:docMk/>
          <pc:sldMk cId="3536800658" sldId="268"/>
        </pc:sldMkLst>
        <pc:spChg chg="mod">
          <ac:chgData name="Siim Rebane" userId="25ec13ac778510f2" providerId="LiveId" clId="{547C6A70-7CA7-4C16-A021-E7DE58E8504D}" dt="2020-11-19T07:02:51.565" v="975" actId="20577"/>
          <ac:spMkLst>
            <pc:docMk/>
            <pc:sldMk cId="3536800658" sldId="268"/>
            <ac:spMk id="2" creationId="{4F4BB594-4B93-49AF-99F5-7AA8D8E404EF}"/>
          </ac:spMkLst>
        </pc:spChg>
      </pc:sldChg>
      <pc:sldChg chg="addSp delSp modSp mod">
        <pc:chgData name="Siim Rebane" userId="25ec13ac778510f2" providerId="LiveId" clId="{547C6A70-7CA7-4C16-A021-E7DE58E8504D}" dt="2020-11-19T05:29:29.492" v="297"/>
        <pc:sldMkLst>
          <pc:docMk/>
          <pc:sldMk cId="2006203149" sldId="269"/>
        </pc:sldMkLst>
        <pc:spChg chg="mod">
          <ac:chgData name="Siim Rebane" userId="25ec13ac778510f2" providerId="LiveId" clId="{547C6A70-7CA7-4C16-A021-E7DE58E8504D}" dt="2020-11-19T05:22:52.861" v="43" actId="20577"/>
          <ac:spMkLst>
            <pc:docMk/>
            <pc:sldMk cId="2006203149" sldId="269"/>
            <ac:spMk id="2" creationId="{4F4BB594-4B93-49AF-99F5-7AA8D8E404EF}"/>
          </ac:spMkLst>
        </pc:spChg>
        <pc:spChg chg="add del mod">
          <ac:chgData name="Siim Rebane" userId="25ec13ac778510f2" providerId="LiveId" clId="{547C6A70-7CA7-4C16-A021-E7DE58E8504D}" dt="2020-11-19T05:29:29.492" v="297"/>
          <ac:spMkLst>
            <pc:docMk/>
            <pc:sldMk cId="2006203149" sldId="269"/>
            <ac:spMk id="3" creationId="{69CECB45-0C55-42A1-B38F-33BE6861686B}"/>
          </ac:spMkLst>
        </pc:spChg>
      </pc:sldChg>
      <pc:sldChg chg="del">
        <pc:chgData name="Siim Rebane" userId="25ec13ac778510f2" providerId="LiveId" clId="{547C6A70-7CA7-4C16-A021-E7DE58E8504D}" dt="2020-11-19T05:24:30.170" v="45" actId="47"/>
        <pc:sldMkLst>
          <pc:docMk/>
          <pc:sldMk cId="1457056447" sldId="270"/>
        </pc:sldMkLst>
      </pc:sldChg>
      <pc:sldChg chg="modSp new mod">
        <pc:chgData name="Siim Rebane" userId="25ec13ac778510f2" providerId="LiveId" clId="{547C6A70-7CA7-4C16-A021-E7DE58E8504D}" dt="2020-11-19T05:27:21.447" v="155" actId="20577"/>
        <pc:sldMkLst>
          <pc:docMk/>
          <pc:sldMk cId="3869197112" sldId="270"/>
        </pc:sldMkLst>
        <pc:spChg chg="mod">
          <ac:chgData name="Siim Rebane" userId="25ec13ac778510f2" providerId="LiveId" clId="{547C6A70-7CA7-4C16-A021-E7DE58E8504D}" dt="2020-11-19T05:26:20.629" v="101" actId="20577"/>
          <ac:spMkLst>
            <pc:docMk/>
            <pc:sldMk cId="3869197112" sldId="270"/>
            <ac:spMk id="2" creationId="{504A367D-A6E5-4457-9092-0B5D2430BA3B}"/>
          </ac:spMkLst>
        </pc:spChg>
        <pc:spChg chg="mod">
          <ac:chgData name="Siim Rebane" userId="25ec13ac778510f2" providerId="LiveId" clId="{547C6A70-7CA7-4C16-A021-E7DE58E8504D}" dt="2020-11-19T05:27:21.447" v="155" actId="20577"/>
          <ac:spMkLst>
            <pc:docMk/>
            <pc:sldMk cId="3869197112" sldId="270"/>
            <ac:spMk id="3" creationId="{5010D3BB-E4B2-46E6-99FD-87BD7CC8545E}"/>
          </ac:spMkLst>
        </pc:spChg>
      </pc:sldChg>
      <pc:sldChg chg="delSp modSp add del mod">
        <pc:chgData name="Siim Rebane" userId="25ec13ac778510f2" providerId="LiveId" clId="{547C6A70-7CA7-4C16-A021-E7DE58E8504D}" dt="2020-11-19T05:26:11.235" v="75" actId="47"/>
        <pc:sldMkLst>
          <pc:docMk/>
          <pc:sldMk cId="4064776775" sldId="270"/>
        </pc:sldMkLst>
        <pc:spChg chg="mod">
          <ac:chgData name="Siim Rebane" userId="25ec13ac778510f2" providerId="LiveId" clId="{547C6A70-7CA7-4C16-A021-E7DE58E8504D}" dt="2020-11-19T05:26:05.079" v="74" actId="20577"/>
          <ac:spMkLst>
            <pc:docMk/>
            <pc:sldMk cId="4064776775" sldId="270"/>
            <ac:spMk id="2" creationId="{4F4BB594-4B93-49AF-99F5-7AA8D8E404EF}"/>
          </ac:spMkLst>
        </pc:spChg>
        <pc:picChg chg="del">
          <ac:chgData name="Siim Rebane" userId="25ec13ac778510f2" providerId="LiveId" clId="{547C6A70-7CA7-4C16-A021-E7DE58E8504D}" dt="2020-11-19T05:24:50.683" v="59" actId="478"/>
          <ac:picMkLst>
            <pc:docMk/>
            <pc:sldMk cId="4064776775" sldId="270"/>
            <ac:picMk id="4" creationId="{8AB18184-FD45-4C7E-B43F-86E46CBE2D7C}"/>
          </ac:picMkLst>
        </pc:picChg>
      </pc:sldChg>
      <pc:sldChg chg="delSp modSp add del mod">
        <pc:chgData name="Siim Rebane" userId="25ec13ac778510f2" providerId="LiveId" clId="{547C6A70-7CA7-4C16-A021-E7DE58E8504D}" dt="2020-11-19T05:30:07.195" v="348" actId="47"/>
        <pc:sldMkLst>
          <pc:docMk/>
          <pc:sldMk cId="3370954392" sldId="271"/>
        </pc:sldMkLst>
        <pc:spChg chg="mod">
          <ac:chgData name="Siim Rebane" userId="25ec13ac778510f2" providerId="LiveId" clId="{547C6A70-7CA7-4C16-A021-E7DE58E8504D}" dt="2020-11-19T05:29:54.519" v="344" actId="20577"/>
          <ac:spMkLst>
            <pc:docMk/>
            <pc:sldMk cId="3370954392" sldId="271"/>
            <ac:spMk id="2" creationId="{4F4BB594-4B93-49AF-99F5-7AA8D8E404EF}"/>
          </ac:spMkLst>
        </pc:spChg>
        <pc:picChg chg="del">
          <ac:chgData name="Siim Rebane" userId="25ec13ac778510f2" providerId="LiveId" clId="{547C6A70-7CA7-4C16-A021-E7DE58E8504D}" dt="2020-11-19T05:29:55.870" v="345" actId="478"/>
          <ac:picMkLst>
            <pc:docMk/>
            <pc:sldMk cId="3370954392" sldId="271"/>
            <ac:picMk id="4" creationId="{8AB18184-FD45-4C7E-B43F-86E46CBE2D7C}"/>
          </ac:picMkLst>
        </pc:picChg>
      </pc:sldChg>
      <pc:sldChg chg="modSp new mod">
        <pc:chgData name="Siim Rebane" userId="25ec13ac778510f2" providerId="LiveId" clId="{547C6A70-7CA7-4C16-A021-E7DE58E8504D}" dt="2020-11-19T05:30:14.873" v="351" actId="20577"/>
        <pc:sldMkLst>
          <pc:docMk/>
          <pc:sldMk cId="4109663027" sldId="272"/>
        </pc:sldMkLst>
        <pc:spChg chg="mod">
          <ac:chgData name="Siim Rebane" userId="25ec13ac778510f2" providerId="LiveId" clId="{547C6A70-7CA7-4C16-A021-E7DE58E8504D}" dt="2020-11-19T05:30:06.056" v="347"/>
          <ac:spMkLst>
            <pc:docMk/>
            <pc:sldMk cId="4109663027" sldId="272"/>
            <ac:spMk id="2" creationId="{4DB44C87-8B94-475E-B258-9923F7750EAF}"/>
          </ac:spMkLst>
        </pc:spChg>
        <pc:spChg chg="mod">
          <ac:chgData name="Siim Rebane" userId="25ec13ac778510f2" providerId="LiveId" clId="{547C6A70-7CA7-4C16-A021-E7DE58E8504D}" dt="2020-11-19T05:30:14.873" v="351" actId="20577"/>
          <ac:spMkLst>
            <pc:docMk/>
            <pc:sldMk cId="4109663027" sldId="272"/>
            <ac:spMk id="3" creationId="{896046A0-9DE1-4091-B739-3E7BFD6F518B}"/>
          </ac:spMkLst>
        </pc:spChg>
      </pc:sldChg>
      <pc:sldChg chg="addSp delSp modSp add mod">
        <pc:chgData name="Siim Rebane" userId="25ec13ac778510f2" providerId="LiveId" clId="{547C6A70-7CA7-4C16-A021-E7DE58E8504D}" dt="2020-11-19T05:40:19.030" v="785" actId="20577"/>
        <pc:sldMkLst>
          <pc:docMk/>
          <pc:sldMk cId="3188559983" sldId="273"/>
        </pc:sldMkLst>
        <pc:spChg chg="mod">
          <ac:chgData name="Siim Rebane" userId="25ec13ac778510f2" providerId="LiveId" clId="{547C6A70-7CA7-4C16-A021-E7DE58E8504D}" dt="2020-11-19T05:37:32.818" v="715" actId="20577"/>
          <ac:spMkLst>
            <pc:docMk/>
            <pc:sldMk cId="3188559983" sldId="273"/>
            <ac:spMk id="2" creationId="{4DB44C87-8B94-475E-B258-9923F7750EAF}"/>
          </ac:spMkLst>
        </pc:spChg>
        <pc:spChg chg="mod">
          <ac:chgData name="Siim Rebane" userId="25ec13ac778510f2" providerId="LiveId" clId="{547C6A70-7CA7-4C16-A021-E7DE58E8504D}" dt="2020-11-19T05:40:19.030" v="785" actId="20577"/>
          <ac:spMkLst>
            <pc:docMk/>
            <pc:sldMk cId="3188559983" sldId="273"/>
            <ac:spMk id="3" creationId="{896046A0-9DE1-4091-B739-3E7BFD6F518B}"/>
          </ac:spMkLst>
        </pc:spChg>
        <pc:spChg chg="add mod">
          <ac:chgData name="Siim Rebane" userId="25ec13ac778510f2" providerId="LiveId" clId="{547C6A70-7CA7-4C16-A021-E7DE58E8504D}" dt="2020-11-19T05:35:12.815" v="594" actId="21"/>
          <ac:spMkLst>
            <pc:docMk/>
            <pc:sldMk cId="3188559983" sldId="273"/>
            <ac:spMk id="5" creationId="{55EDF818-E9EC-44A7-9377-7F75380DE412}"/>
          </ac:spMkLst>
        </pc:spChg>
        <pc:spChg chg="add del">
          <ac:chgData name="Siim Rebane" userId="25ec13ac778510f2" providerId="LiveId" clId="{547C6A70-7CA7-4C16-A021-E7DE58E8504D}" dt="2020-11-19T05:37:09.263" v="690" actId="478"/>
          <ac:spMkLst>
            <pc:docMk/>
            <pc:sldMk cId="3188559983" sldId="273"/>
            <ac:spMk id="6" creationId="{CFE005C9-790C-4E31-A79F-40CEFC825C71}"/>
          </ac:spMkLst>
        </pc:spChg>
        <pc:spChg chg="add del">
          <ac:chgData name="Siim Rebane" userId="25ec13ac778510f2" providerId="LiveId" clId="{547C6A70-7CA7-4C16-A021-E7DE58E8504D}" dt="2020-11-19T05:39:03.802" v="717"/>
          <ac:spMkLst>
            <pc:docMk/>
            <pc:sldMk cId="3188559983" sldId="273"/>
            <ac:spMk id="7" creationId="{A5EFA072-42F8-4319-943A-1F7BDBC1739A}"/>
          </ac:spMkLst>
        </pc:spChg>
        <pc:spChg chg="add del">
          <ac:chgData name="Siim Rebane" userId="25ec13ac778510f2" providerId="LiveId" clId="{547C6A70-7CA7-4C16-A021-E7DE58E8504D}" dt="2020-11-19T05:39:38.190" v="737"/>
          <ac:spMkLst>
            <pc:docMk/>
            <pc:sldMk cId="3188559983" sldId="273"/>
            <ac:spMk id="8" creationId="{5F1162D1-AE75-4509-B778-EBF05027C29D}"/>
          </ac:spMkLst>
        </pc:spChg>
        <pc:spChg chg="add mod">
          <ac:chgData name="Siim Rebane" userId="25ec13ac778510f2" providerId="LiveId" clId="{547C6A70-7CA7-4C16-A021-E7DE58E8504D}" dt="2020-11-19T05:39:53.024" v="756" actId="21"/>
          <ac:spMkLst>
            <pc:docMk/>
            <pc:sldMk cId="3188559983" sldId="273"/>
            <ac:spMk id="9" creationId="{5E0EE9A6-0723-4F52-A6D2-71B23FF84466}"/>
          </ac:spMkLst>
        </pc:spChg>
        <pc:picChg chg="add del mod">
          <ac:chgData name="Siim Rebane" userId="25ec13ac778510f2" providerId="LiveId" clId="{547C6A70-7CA7-4C16-A021-E7DE58E8504D}" dt="2020-11-19T05:36:58.087" v="685" actId="478"/>
          <ac:picMkLst>
            <pc:docMk/>
            <pc:sldMk cId="3188559983" sldId="273"/>
            <ac:picMk id="4" creationId="{809DBE49-BFBC-4FC2-AAD5-D06FFC339AA0}"/>
          </ac:picMkLst>
        </pc:picChg>
      </pc:sldChg>
      <pc:sldChg chg="addSp delSp modSp add mod">
        <pc:chgData name="Siim Rebane" userId="25ec13ac778510f2" providerId="LiveId" clId="{547C6A70-7CA7-4C16-A021-E7DE58E8504D}" dt="2020-11-19T06:54:07.783" v="892" actId="5793"/>
        <pc:sldMkLst>
          <pc:docMk/>
          <pc:sldMk cId="3953356020" sldId="274"/>
        </pc:sldMkLst>
        <pc:spChg chg="mod">
          <ac:chgData name="Siim Rebane" userId="25ec13ac778510f2" providerId="LiveId" clId="{547C6A70-7CA7-4C16-A021-E7DE58E8504D}" dt="2020-11-19T05:40:58.150" v="819" actId="20577"/>
          <ac:spMkLst>
            <pc:docMk/>
            <pc:sldMk cId="3953356020" sldId="274"/>
            <ac:spMk id="2" creationId="{4DB44C87-8B94-475E-B258-9923F7750EAF}"/>
          </ac:spMkLst>
        </pc:spChg>
        <pc:spChg chg="mod">
          <ac:chgData name="Siim Rebane" userId="25ec13ac778510f2" providerId="LiveId" clId="{547C6A70-7CA7-4C16-A021-E7DE58E8504D}" dt="2020-11-19T06:54:07.783" v="892" actId="5793"/>
          <ac:spMkLst>
            <pc:docMk/>
            <pc:sldMk cId="3953356020" sldId="274"/>
            <ac:spMk id="3" creationId="{896046A0-9DE1-4091-B739-3E7BFD6F518B}"/>
          </ac:spMkLst>
        </pc:spChg>
        <pc:spChg chg="del">
          <ac:chgData name="Siim Rebane" userId="25ec13ac778510f2" providerId="LiveId" clId="{547C6A70-7CA7-4C16-A021-E7DE58E8504D}" dt="2020-11-19T05:40:42.283" v="786" actId="478"/>
          <ac:spMkLst>
            <pc:docMk/>
            <pc:sldMk cId="3953356020" sldId="274"/>
            <ac:spMk id="6" creationId="{CFE005C9-790C-4E31-A79F-40CEFC825C71}"/>
          </ac:spMkLst>
        </pc:spChg>
        <pc:picChg chg="mod">
          <ac:chgData name="Siim Rebane" userId="25ec13ac778510f2" providerId="LiveId" clId="{547C6A70-7CA7-4C16-A021-E7DE58E8504D}" dt="2020-11-19T05:41:04.111" v="820" actId="1076"/>
          <ac:picMkLst>
            <pc:docMk/>
            <pc:sldMk cId="3953356020" sldId="274"/>
            <ac:picMk id="4" creationId="{809DBE49-BFBC-4FC2-AAD5-D06FFC339AA0}"/>
          </ac:picMkLst>
        </pc:picChg>
        <pc:picChg chg="add mod">
          <ac:chgData name="Siim Rebane" userId="25ec13ac778510f2" providerId="LiveId" clId="{547C6A70-7CA7-4C16-A021-E7DE58E8504D}" dt="2020-11-19T06:54:06.178" v="890" actId="1076"/>
          <ac:picMkLst>
            <pc:docMk/>
            <pc:sldMk cId="3953356020" sldId="274"/>
            <ac:picMk id="8" creationId="{2EF5D673-0501-4F72-A055-5D3E086C0188}"/>
          </ac:picMkLst>
        </pc:picChg>
      </pc:sldChg>
      <pc:sldChg chg="addSp delSp modSp add mod">
        <pc:chgData name="Siim Rebane" userId="25ec13ac778510f2" providerId="LiveId" clId="{547C6A70-7CA7-4C16-A021-E7DE58E8504D}" dt="2020-11-19T06:56:07.554" v="954" actId="1076"/>
        <pc:sldMkLst>
          <pc:docMk/>
          <pc:sldMk cId="2992844946" sldId="275"/>
        </pc:sldMkLst>
        <pc:spChg chg="mod">
          <ac:chgData name="Siim Rebane" userId="25ec13ac778510f2" providerId="LiveId" clId="{547C6A70-7CA7-4C16-A021-E7DE58E8504D}" dt="2020-11-19T06:54:40.850" v="913" actId="20577"/>
          <ac:spMkLst>
            <pc:docMk/>
            <pc:sldMk cId="2992844946" sldId="275"/>
            <ac:spMk id="2" creationId="{4DB44C87-8B94-475E-B258-9923F7750EAF}"/>
          </ac:spMkLst>
        </pc:spChg>
        <pc:spChg chg="mod">
          <ac:chgData name="Siim Rebane" userId="25ec13ac778510f2" providerId="LiveId" clId="{547C6A70-7CA7-4C16-A021-E7DE58E8504D}" dt="2020-11-19T06:56:04.286" v="953" actId="20577"/>
          <ac:spMkLst>
            <pc:docMk/>
            <pc:sldMk cId="2992844946" sldId="275"/>
            <ac:spMk id="3" creationId="{896046A0-9DE1-4091-B739-3E7BFD6F518B}"/>
          </ac:spMkLst>
        </pc:spChg>
        <pc:picChg chg="del">
          <ac:chgData name="Siim Rebane" userId="25ec13ac778510f2" providerId="LiveId" clId="{547C6A70-7CA7-4C16-A021-E7DE58E8504D}" dt="2020-11-19T06:54:47.965" v="927" actId="478"/>
          <ac:picMkLst>
            <pc:docMk/>
            <pc:sldMk cId="2992844946" sldId="275"/>
            <ac:picMk id="4" creationId="{809DBE49-BFBC-4FC2-AAD5-D06FFC339AA0}"/>
          </ac:picMkLst>
        </pc:picChg>
        <pc:picChg chg="add mod">
          <ac:chgData name="Siim Rebane" userId="25ec13ac778510f2" providerId="LiveId" clId="{547C6A70-7CA7-4C16-A021-E7DE58E8504D}" dt="2020-11-19T06:56:07.554" v="954" actId="1076"/>
          <ac:picMkLst>
            <pc:docMk/>
            <pc:sldMk cId="2992844946" sldId="275"/>
            <ac:picMk id="7" creationId="{96ABCCD9-5D33-41A9-8B14-E2ED64FED996}"/>
          </ac:picMkLst>
        </pc:picChg>
        <pc:picChg chg="del">
          <ac:chgData name="Siim Rebane" userId="25ec13ac778510f2" providerId="LiveId" clId="{547C6A70-7CA7-4C16-A021-E7DE58E8504D}" dt="2020-11-19T06:54:51.898" v="930" actId="478"/>
          <ac:picMkLst>
            <pc:docMk/>
            <pc:sldMk cId="2992844946" sldId="275"/>
            <ac:picMk id="8" creationId="{2EF5D673-0501-4F72-A055-5D3E086C0188}"/>
          </ac:picMkLst>
        </pc:picChg>
        <pc:picChg chg="add del mod">
          <ac:chgData name="Siim Rebane" userId="25ec13ac778510f2" providerId="LiveId" clId="{547C6A70-7CA7-4C16-A021-E7DE58E8504D}" dt="2020-11-19T06:55:20.677" v="941" actId="478"/>
          <ac:picMkLst>
            <pc:docMk/>
            <pc:sldMk cId="2992844946" sldId="275"/>
            <ac:picMk id="9" creationId="{86313EC6-2436-4809-88FB-43B229A907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19.11.2020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get-np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dirty="0"/>
              <a:t>Vali IT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err="1"/>
              <a:t>Vue</a:t>
            </a:r>
            <a:r>
              <a:rPr lang="et-EE" dirty="0"/>
              <a:t> JS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Documentation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1C716B-9C57-40D6-A6CC-493EC947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https://vuejs.org/v2/guide/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0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DEMO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Kes tahab kaasa teha siis installige NPM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https://www.npmjs.com/get-npm</a:t>
            </a: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/>
              <a:t>Kontrollige CMD-s:</a:t>
            </a:r>
          </a:p>
          <a:p>
            <a:pPr marL="0" indent="0">
              <a:buNone/>
            </a:pPr>
            <a:r>
              <a:rPr lang="et-EE" dirty="0" err="1"/>
              <a:t>node</a:t>
            </a:r>
            <a:r>
              <a:rPr lang="et-EE" dirty="0"/>
              <a:t> –v</a:t>
            </a:r>
          </a:p>
          <a:p>
            <a:pPr marL="0" indent="0">
              <a:buNone/>
            </a:pPr>
            <a:r>
              <a:rPr lang="et-EE" dirty="0" err="1"/>
              <a:t>npm</a:t>
            </a:r>
            <a:r>
              <a:rPr lang="et-EE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269756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DEMO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/>
              <a:t>Windows: </a:t>
            </a:r>
            <a:r>
              <a:rPr lang="et-EE" dirty="0" err="1"/>
              <a:t>npm</a:t>
            </a:r>
            <a:r>
              <a:rPr lang="et-EE" dirty="0"/>
              <a:t> i –g @vue/cli</a:t>
            </a:r>
          </a:p>
          <a:p>
            <a:pPr marL="0" indent="0">
              <a:buNone/>
            </a:pPr>
            <a:r>
              <a:rPr lang="et-EE" dirty="0"/>
              <a:t>Mac: </a:t>
            </a: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npm</a:t>
            </a:r>
            <a:r>
              <a:rPr lang="et-EE"/>
              <a:t> i –g @vue/cli</a:t>
            </a:r>
            <a:endParaRPr lang="et-EE" dirty="0"/>
          </a:p>
          <a:p>
            <a:pPr marL="0" indent="0">
              <a:buNone/>
            </a:pPr>
            <a:r>
              <a:rPr lang="et-EE" dirty="0" err="1"/>
              <a:t>vue</a:t>
            </a:r>
            <a:r>
              <a:rPr lang="et-EE" dirty="0"/>
              <a:t> </a:t>
            </a:r>
            <a:r>
              <a:rPr lang="et-EE" dirty="0" err="1"/>
              <a:t>create</a:t>
            </a:r>
            <a:r>
              <a:rPr lang="et-EE" dirty="0"/>
              <a:t> {</a:t>
            </a:r>
            <a:r>
              <a:rPr lang="et-EE" dirty="0" err="1"/>
              <a:t>project_name</a:t>
            </a:r>
            <a:r>
              <a:rPr lang="et-EE" dirty="0"/>
              <a:t>} </a:t>
            </a:r>
          </a:p>
          <a:p>
            <a:r>
              <a:rPr lang="et-EE" dirty="0" err="1"/>
              <a:t>Manually</a:t>
            </a:r>
            <a:r>
              <a:rPr lang="et-EE" dirty="0"/>
              <a:t> </a:t>
            </a:r>
            <a:r>
              <a:rPr lang="et-EE" dirty="0" err="1"/>
              <a:t>select</a:t>
            </a:r>
            <a:r>
              <a:rPr lang="et-EE" dirty="0"/>
              <a:t> </a:t>
            </a:r>
            <a:r>
              <a:rPr lang="et-EE" dirty="0" err="1"/>
              <a:t>features</a:t>
            </a:r>
            <a:endParaRPr lang="et-EE" dirty="0"/>
          </a:p>
          <a:p>
            <a:r>
              <a:rPr lang="et-EE" dirty="0" err="1"/>
              <a:t>Choose</a:t>
            </a:r>
            <a:r>
              <a:rPr lang="et-EE" dirty="0"/>
              <a:t> </a:t>
            </a:r>
            <a:r>
              <a:rPr lang="et-EE" dirty="0" err="1"/>
              <a:t>only</a:t>
            </a:r>
            <a:r>
              <a:rPr lang="et-EE" dirty="0"/>
              <a:t> </a:t>
            </a:r>
            <a:r>
              <a:rPr lang="et-EE" dirty="0" err="1"/>
              <a:t>router</a:t>
            </a:r>
            <a:endParaRPr lang="et-EE" dirty="0"/>
          </a:p>
          <a:p>
            <a:r>
              <a:rPr lang="et-EE" dirty="0" err="1"/>
              <a:t>Don’t</a:t>
            </a:r>
            <a:r>
              <a:rPr lang="et-EE" dirty="0"/>
              <a:t> </a:t>
            </a:r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dirty="0" err="1"/>
              <a:t>history</a:t>
            </a:r>
            <a:r>
              <a:rPr lang="et-EE" dirty="0"/>
              <a:t> </a:t>
            </a:r>
            <a:r>
              <a:rPr lang="et-EE" dirty="0" err="1"/>
              <a:t>mode</a:t>
            </a:r>
            <a:endParaRPr lang="et-EE" dirty="0"/>
          </a:p>
          <a:p>
            <a:r>
              <a:rPr lang="et-EE" dirty="0"/>
              <a:t>In </a:t>
            </a:r>
            <a:r>
              <a:rPr lang="et-EE" dirty="0" err="1"/>
              <a:t>dedicated</a:t>
            </a:r>
            <a:r>
              <a:rPr lang="et-EE" dirty="0"/>
              <a:t> </a:t>
            </a:r>
            <a:r>
              <a:rPr lang="et-EE" dirty="0" err="1"/>
              <a:t>config</a:t>
            </a:r>
            <a:r>
              <a:rPr lang="et-EE" dirty="0"/>
              <a:t> </a:t>
            </a:r>
            <a:r>
              <a:rPr lang="et-EE" dirty="0" err="1"/>
              <a:t>files</a:t>
            </a:r>
            <a:endParaRPr lang="et-EE" dirty="0"/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5589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Open</a:t>
            </a:r>
            <a:r>
              <a:rPr lang="et-EE" dirty="0"/>
              <a:t> </a:t>
            </a:r>
            <a:r>
              <a:rPr lang="et-EE" dirty="0" err="1"/>
              <a:t>project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IntelliJ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B18184-FD45-4C7E-B43F-86E46CBE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20888"/>
            <a:ext cx="3320769" cy="37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0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4C87-8B94-475E-B258-9923F775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Install </a:t>
            </a:r>
            <a:r>
              <a:rPr lang="et-EE" dirty="0" err="1"/>
              <a:t>vue</a:t>
            </a:r>
            <a:r>
              <a:rPr lang="et-EE" dirty="0"/>
              <a:t> </a:t>
            </a:r>
            <a:r>
              <a:rPr lang="et-EE" dirty="0" err="1"/>
              <a:t>plugin</a:t>
            </a:r>
            <a:r>
              <a:rPr lang="et-EE" dirty="0"/>
              <a:t> (</a:t>
            </a:r>
            <a:r>
              <a:rPr lang="et-EE" dirty="0" err="1"/>
              <a:t>ultimate</a:t>
            </a:r>
            <a:r>
              <a:rPr lang="et-EE" dirty="0"/>
              <a:t> </a:t>
            </a:r>
            <a:r>
              <a:rPr lang="et-EE" dirty="0" err="1"/>
              <a:t>edition</a:t>
            </a:r>
            <a:r>
              <a:rPr lang="et-EE" dirty="0"/>
              <a:t> </a:t>
            </a:r>
            <a:r>
              <a:rPr lang="et-EE" dirty="0" err="1"/>
              <a:t>only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46A0-9DE1-4091-B739-3E7BFD6F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ctrl+shift+a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-&gt; plugins -&gt;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vue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6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4C87-8B94-475E-B258-9923F775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46A0-9DE1-4091-B739-3E7BFD6F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t-EE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Copy  </a:t>
            </a:r>
            <a:r>
              <a:rPr lang="et-EE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views</a:t>
            </a:r>
            <a:r>
              <a:rPr lang="et-EE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/</a:t>
            </a:r>
            <a:r>
              <a:rPr lang="et-EE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Home.vue</a:t>
            </a:r>
            <a:r>
              <a:rPr lang="et-EE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-&gt; </a:t>
            </a:r>
            <a:r>
              <a:rPr lang="et-EE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t-EE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/</a:t>
            </a:r>
            <a:r>
              <a:rPr lang="et-EE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Register.vue</a:t>
            </a:r>
            <a:endParaRPr lang="et-EE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et-EE" sz="2400" dirty="0" err="1">
                <a:latin typeface="Arial" panose="020B0604020202020204" pitchFamily="34" charset="0"/>
                <a:ea typeface="Arial" panose="020B0604020202020204" pitchFamily="34" charset="0"/>
              </a:rPr>
              <a:t>App.vue</a:t>
            </a:r>
            <a:r>
              <a:rPr lang="et-EE" sz="2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t-EE" sz="2400" dirty="0" err="1">
                <a:latin typeface="Arial" panose="020B0604020202020204" pitchFamily="34" charset="0"/>
                <a:ea typeface="Arial" panose="020B0604020202020204" pitchFamily="34" charset="0"/>
              </a:rPr>
              <a:t>add</a:t>
            </a:r>
            <a:r>
              <a:rPr lang="et-EE" sz="2400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router-link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="/</a:t>
            </a:r>
            <a:r>
              <a:rPr kumimoji="0" lang="et-EE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register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t-EE" altLang="en-US" sz="2400" dirty="0">
                <a:solidFill>
                  <a:srgbClr val="080808"/>
                </a:solidFill>
                <a:latin typeface="JetBrains Mono"/>
              </a:rPr>
              <a:t>Register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router-link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lang="et-EE" altLang="en-US" sz="2400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t-EE" sz="2400" dirty="0">
                <a:latin typeface="Arial" panose="020B0604020202020204" pitchFamily="34" charset="0"/>
                <a:ea typeface="Arial" panose="020B0604020202020204" pitchFamily="34" charset="0"/>
              </a:rPr>
              <a:t>3) </a:t>
            </a:r>
            <a:r>
              <a:rPr lang="et-EE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router</a:t>
            </a:r>
            <a:r>
              <a:rPr lang="et-EE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/index.js </a:t>
            </a:r>
            <a:r>
              <a:rPr lang="et-EE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</a:t>
            </a:r>
            <a:r>
              <a:rPr lang="et-EE" sz="2400" dirty="0" err="1">
                <a:latin typeface="Arial" panose="020B0604020202020204" pitchFamily="34" charset="0"/>
                <a:ea typeface="Arial" panose="020B0604020202020204" pitchFamily="34" charset="0"/>
              </a:rPr>
              <a:t>d</a:t>
            </a:r>
            <a:r>
              <a:rPr lang="et-EE" sz="2400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Register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'../views/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Register.vue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path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"/register"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"Register"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t-EE" altLang="en-US" sz="2400" dirty="0" err="1">
                <a:solidFill>
                  <a:srgbClr val="871094"/>
                </a:solidFill>
                <a:latin typeface="JetBrains Mono"/>
              </a:rPr>
              <a:t>component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Register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5EDF818-E9EC-44A7-9377-7F75380D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E0EE9A6-0723-4F52-A6D2-71B23FF84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5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4C87-8B94-475E-B258-9923F775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content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register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46A0-9DE1-4091-B739-3E7BFD6F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</a:t>
            </a:r>
            <a:r>
              <a:rPr lang="et-EE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Register.vue</a:t>
            </a:r>
            <a:r>
              <a:rPr lang="et-E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t-EE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change</a:t>
            </a:r>
            <a:r>
              <a:rPr lang="et-E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t-EE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template</a:t>
            </a:r>
            <a:r>
              <a:rPr lang="et-E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t-EE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t-E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endParaRPr lang="et-EE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t-E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t-EE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t-E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t-EE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t-EE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</a:t>
            </a:r>
            <a:r>
              <a:rPr lang="et-E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t-EE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et-E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t-EE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block</a:t>
            </a:r>
            <a:r>
              <a:rPr lang="et-E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t-EE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t-E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t-EE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export</a:t>
            </a:r>
            <a:r>
              <a:rPr lang="et-E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t-EE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default</a:t>
            </a:r>
            <a:r>
              <a:rPr lang="et-E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endParaRPr lang="et-E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809DBE49-BFBC-4FC2-AAD5-D06FFC339AA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99592" y="2852936"/>
            <a:ext cx="5943600" cy="1371600"/>
          </a:xfrm>
          <a:prstGeom prst="rect">
            <a:avLst/>
          </a:prstGeom>
          <a:ln/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5EDF818-E9EC-44A7-9377-7F75380D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F5D673-0501-4F72-A055-5D3E086C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844668"/>
            <a:ext cx="2217612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5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4C87-8B94-475E-B258-9923F775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Making</a:t>
            </a:r>
            <a:r>
              <a:rPr lang="et-EE" dirty="0"/>
              <a:t> http </a:t>
            </a:r>
            <a:r>
              <a:rPr lang="et-EE" dirty="0" err="1"/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46A0-9DE1-4091-B739-3E7BFD6F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 </a:t>
            </a:r>
            <a:r>
              <a:rPr lang="et-EE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Axios</a:t>
            </a:r>
            <a:r>
              <a:rPr lang="et-E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npm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install --save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axios</a:t>
            </a:r>
            <a:endParaRPr lang="et-E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t-EE" sz="1800" dirty="0">
                <a:latin typeface="Arial" panose="020B0604020202020204" pitchFamily="34" charset="0"/>
                <a:ea typeface="Arial" panose="020B0604020202020204" pitchFamily="34" charset="0"/>
              </a:rPr>
              <a:t>In main.js: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t-EE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t-E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t-EE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t-E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t-EE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5EDF818-E9EC-44A7-9377-7F75380D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id="{96ABCCD9-5D33-41A9-8B14-E2ED64FED99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3568" y="3284984"/>
            <a:ext cx="4608512" cy="130167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9284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367D-A6E5-4457-9092-0B5D2430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D3BB-E4B2-46E6-99FD-87BD7CC8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npm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 serve</a:t>
            </a:r>
          </a:p>
          <a:p>
            <a:r>
              <a:rPr lang="et-EE" dirty="0" err="1"/>
              <a:t>npm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 serve -- --port 8090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9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22748</TotalTime>
  <Words>224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JetBrains Mono</vt:lpstr>
      <vt:lpstr>Office'i kujundus</vt:lpstr>
      <vt:lpstr>Vali IT</vt:lpstr>
      <vt:lpstr>DEMO</vt:lpstr>
      <vt:lpstr>DEMO</vt:lpstr>
      <vt:lpstr>Open project with IntelliJ</vt:lpstr>
      <vt:lpstr>Install vue plugin (ultimate edition only)</vt:lpstr>
      <vt:lpstr>Add new page</vt:lpstr>
      <vt:lpstr>Add content to register page</vt:lpstr>
      <vt:lpstr>Making http requests</vt:lpstr>
      <vt:lpstr>Run Application</vt:lpstr>
      <vt:lpstr>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202</cp:revision>
  <dcterms:created xsi:type="dcterms:W3CDTF">2016-08-12T10:54:44Z</dcterms:created>
  <dcterms:modified xsi:type="dcterms:W3CDTF">2020-11-19T07:59:54Z</dcterms:modified>
</cp:coreProperties>
</file>