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45" r:id="rId3"/>
    <p:sldId id="346" r:id="rId4"/>
    <p:sldId id="301" r:id="rId5"/>
    <p:sldId id="335" r:id="rId6"/>
    <p:sldId id="336" r:id="rId7"/>
    <p:sldId id="337" r:id="rId8"/>
    <p:sldId id="342" r:id="rId9"/>
    <p:sldId id="340" r:id="rId10"/>
    <p:sldId id="339" r:id="rId11"/>
    <p:sldId id="341" r:id="rId12"/>
    <p:sldId id="338" r:id="rId13"/>
    <p:sldId id="347" r:id="rId14"/>
    <p:sldId id="343" r:id="rId15"/>
    <p:sldId id="344" r:id="rId16"/>
    <p:sldId id="328" r:id="rId17"/>
    <p:sldId id="348" r:id="rId18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06.11.2020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06.11.2020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06.11.2020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06.11.2020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06.11.2020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06.11.2020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06.11.2020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06.11.2020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06.11.2020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06.11.2020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06.11.2020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06.11.2020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accesscontro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Messag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 dirty="0"/>
              <a:t>Vali IT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HTTP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http://www.test.com:8080/employees/5?tag=boring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0DD6FA-B05D-47CF-BD57-A19E1A9806FE}"/>
              </a:ext>
            </a:extLst>
          </p:cNvPr>
          <p:cNvSpPr/>
          <p:nvPr/>
        </p:nvSpPr>
        <p:spPr>
          <a:xfrm>
            <a:off x="285241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Protocol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64146-20D5-4280-9D0C-FB1C8B0C5EB7}"/>
              </a:ext>
            </a:extLst>
          </p:cNvPr>
          <p:cNvSpPr/>
          <p:nvPr/>
        </p:nvSpPr>
        <p:spPr>
          <a:xfrm>
            <a:off x="2043138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Host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73871-7366-4DEC-92D1-2A08501B8F4C}"/>
              </a:ext>
            </a:extLst>
          </p:cNvPr>
          <p:cNvSpPr/>
          <p:nvPr/>
        </p:nvSpPr>
        <p:spPr>
          <a:xfrm>
            <a:off x="3419872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Port</a:t>
            </a:r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122264F-E15F-47C4-ABE0-260EA8500743}"/>
              </a:ext>
            </a:extLst>
          </p:cNvPr>
          <p:cNvSpPr/>
          <p:nvPr/>
        </p:nvSpPr>
        <p:spPr>
          <a:xfrm rot="16200000">
            <a:off x="531584" y="2758700"/>
            <a:ext cx="576064" cy="6813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C9C56E0-3CC0-4101-A4F8-7302835914DD}"/>
              </a:ext>
            </a:extLst>
          </p:cNvPr>
          <p:cNvSpPr/>
          <p:nvPr/>
        </p:nvSpPr>
        <p:spPr>
          <a:xfrm rot="16200000">
            <a:off x="2267746" y="2089772"/>
            <a:ext cx="576064" cy="20162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291C1ED-D199-496B-A682-0D70C9D02F8A}"/>
              </a:ext>
            </a:extLst>
          </p:cNvPr>
          <p:cNvSpPr/>
          <p:nvPr/>
        </p:nvSpPr>
        <p:spPr>
          <a:xfrm rot="16200000">
            <a:off x="3750266" y="2784406"/>
            <a:ext cx="576064" cy="6269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76B12A5-4BC4-48BA-95BD-EE16AD5DA8BE}"/>
              </a:ext>
            </a:extLst>
          </p:cNvPr>
          <p:cNvSpPr/>
          <p:nvPr/>
        </p:nvSpPr>
        <p:spPr>
          <a:xfrm rot="16200000">
            <a:off x="5156648" y="2102438"/>
            <a:ext cx="576064" cy="1999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A4E935-1FD1-48A0-9F49-354B9BEB0DE1}"/>
              </a:ext>
            </a:extLst>
          </p:cNvPr>
          <p:cNvSpPr/>
          <p:nvPr/>
        </p:nvSpPr>
        <p:spPr>
          <a:xfrm>
            <a:off x="4829556" y="3470245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03E9C83-1DEA-4AEC-AD82-1717958A9549}"/>
              </a:ext>
            </a:extLst>
          </p:cNvPr>
          <p:cNvSpPr/>
          <p:nvPr/>
        </p:nvSpPr>
        <p:spPr>
          <a:xfrm rot="16200000">
            <a:off x="7102840" y="2316353"/>
            <a:ext cx="576064" cy="1563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1D4F50-06E7-4858-9163-0206FEDCCB0E}"/>
              </a:ext>
            </a:extLst>
          </p:cNvPr>
          <p:cNvSpPr/>
          <p:nvPr/>
        </p:nvSpPr>
        <p:spPr>
          <a:xfrm>
            <a:off x="6878232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@</a:t>
            </a:r>
            <a:r>
              <a:rPr lang="et-EE" dirty="0" err="1"/>
              <a:t>Annotations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RequestMapping</a:t>
            </a:r>
            <a:r>
              <a:rPr lang="et-EE" dirty="0"/>
              <a:t>(„</a:t>
            </a:r>
            <a:r>
              <a:rPr lang="et-EE" dirty="0" err="1"/>
              <a:t>company</a:t>
            </a:r>
            <a:r>
              <a:rPr lang="et-EE" dirty="0"/>
              <a:t>“)</a:t>
            </a:r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GetMapping</a:t>
            </a:r>
            <a:r>
              <a:rPr lang="et-EE" dirty="0"/>
              <a:t>(„/</a:t>
            </a:r>
            <a:r>
              <a:rPr lang="et-EE" dirty="0" err="1"/>
              <a:t>employee</a:t>
            </a:r>
            <a:r>
              <a:rPr lang="et-EE" dirty="0"/>
              <a:t>/{id}“)</a:t>
            </a:r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PathVariable</a:t>
            </a:r>
            <a:r>
              <a:rPr lang="et-EE" dirty="0"/>
              <a:t>(„id“)</a:t>
            </a:r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RequestParam</a:t>
            </a:r>
            <a:r>
              <a:rPr lang="et-EE" dirty="0"/>
              <a:t>(„</a:t>
            </a:r>
            <a:r>
              <a:rPr lang="et-EE" dirty="0" err="1"/>
              <a:t>testId</a:t>
            </a:r>
            <a:r>
              <a:rPr lang="et-EE" dirty="0"/>
              <a:t>“)</a:t>
            </a:r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RequestBody</a:t>
            </a:r>
            <a:endParaRPr lang="et-E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761B3-222A-41BC-BA07-FF2C42F604D8}"/>
              </a:ext>
            </a:extLst>
          </p:cNvPr>
          <p:cNvSpPr/>
          <p:nvPr/>
        </p:nvSpPr>
        <p:spPr>
          <a:xfrm>
            <a:off x="5475556" y="2462668"/>
            <a:ext cx="252027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Defines</a:t>
            </a:r>
            <a:r>
              <a:rPr lang="et-EE" dirty="0"/>
              <a:t> </a:t>
            </a:r>
            <a:r>
              <a:rPr lang="et-EE" dirty="0" err="1"/>
              <a:t>first</a:t>
            </a:r>
            <a:r>
              <a:rPr lang="et-EE" dirty="0"/>
              <a:t> part of </a:t>
            </a:r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AF88F-335D-44F7-AA79-D3BA32001358}"/>
              </a:ext>
            </a:extLst>
          </p:cNvPr>
          <p:cNvSpPr/>
          <p:nvPr/>
        </p:nvSpPr>
        <p:spPr>
          <a:xfrm>
            <a:off x="5436096" y="2973156"/>
            <a:ext cx="25202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Defines</a:t>
            </a:r>
            <a:r>
              <a:rPr lang="et-EE" dirty="0"/>
              <a:t> </a:t>
            </a:r>
            <a:r>
              <a:rPr lang="et-EE" dirty="0" err="1"/>
              <a:t>lat</a:t>
            </a:r>
            <a:r>
              <a:rPr lang="et-EE" dirty="0"/>
              <a:t> part of </a:t>
            </a:r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D6566E-8D56-48EF-B6E9-872B15F36682}"/>
              </a:ext>
            </a:extLst>
          </p:cNvPr>
          <p:cNvSpPr/>
          <p:nvPr/>
        </p:nvSpPr>
        <p:spPr>
          <a:xfrm>
            <a:off x="3743908" y="3462750"/>
            <a:ext cx="31323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Variable</a:t>
            </a:r>
            <a:r>
              <a:rPr lang="et-EE" dirty="0"/>
              <a:t> id </a:t>
            </a:r>
            <a:r>
              <a:rPr lang="et-EE" dirty="0" err="1"/>
              <a:t>is</a:t>
            </a:r>
            <a:r>
              <a:rPr lang="et-EE" dirty="0"/>
              <a:t> read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12F128-6105-4B5C-A2BD-4B4BF8AABF5E}"/>
              </a:ext>
            </a:extLst>
          </p:cNvPr>
          <p:cNvSpPr/>
          <p:nvPr/>
        </p:nvSpPr>
        <p:spPr>
          <a:xfrm>
            <a:off x="4427984" y="4009891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testId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taken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query</a:t>
            </a:r>
            <a:r>
              <a:rPr lang="et-EE" dirty="0"/>
              <a:t> part of URL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E39E5-30B5-4DE7-8FC8-A83023633631}"/>
              </a:ext>
            </a:extLst>
          </p:cNvPr>
          <p:cNvSpPr/>
          <p:nvPr/>
        </p:nvSpPr>
        <p:spPr>
          <a:xfrm>
            <a:off x="3275856" y="4509120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Request</a:t>
            </a:r>
            <a:r>
              <a:rPr lang="et-EE" dirty="0"/>
              <a:t> </a:t>
            </a:r>
            <a:r>
              <a:rPr lang="et-EE" dirty="0" err="1"/>
              <a:t>Body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not</a:t>
            </a:r>
            <a:r>
              <a:rPr lang="et-EE" dirty="0"/>
              <a:t> in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8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err="1"/>
              <a:t>Excercise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/>
          </a:bodyPr>
          <a:lstStyle/>
          <a:p>
            <a:r>
              <a:rPr lang="et-EE" dirty="0" err="1"/>
              <a:t>Make</a:t>
            </a:r>
            <a:r>
              <a:rPr lang="et-EE" dirty="0"/>
              <a:t> a POST </a:t>
            </a:r>
            <a:r>
              <a:rPr lang="et-EE" dirty="0" err="1"/>
              <a:t>endpoint</a:t>
            </a:r>
            <a:endParaRPr lang="et-EE" dirty="0"/>
          </a:p>
          <a:p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dirty="0" err="1"/>
              <a:t>Postman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make</a:t>
            </a:r>
            <a:r>
              <a:rPr lang="et-EE" dirty="0"/>
              <a:t> a </a:t>
            </a:r>
            <a:r>
              <a:rPr lang="et-EE" dirty="0" err="1"/>
              <a:t>request</a:t>
            </a:r>
            <a:r>
              <a:rPr lang="et-EE" dirty="0"/>
              <a:t> </a:t>
            </a:r>
            <a:r>
              <a:rPr lang="et-EE" dirty="0" err="1"/>
              <a:t>against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endpoint</a:t>
            </a:r>
            <a:endParaRPr lang="et-EE" dirty="0"/>
          </a:p>
          <a:p>
            <a:r>
              <a:rPr lang="et-EE" dirty="0" err="1"/>
              <a:t>Add</a:t>
            </a:r>
            <a:r>
              <a:rPr lang="et-EE" dirty="0"/>
              <a:t> @</a:t>
            </a:r>
            <a:r>
              <a:rPr lang="et-EE" dirty="0" err="1"/>
              <a:t>RequestBody</a:t>
            </a:r>
            <a:r>
              <a:rPr lang="et-EE" dirty="0"/>
              <a:t> </a:t>
            </a:r>
            <a:r>
              <a:rPr lang="et-EE" dirty="0" err="1"/>
              <a:t>annotation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endpoint</a:t>
            </a:r>
            <a:r>
              <a:rPr lang="et-EE" dirty="0"/>
              <a:t> </a:t>
            </a:r>
            <a:r>
              <a:rPr lang="et-EE" dirty="0" err="1"/>
              <a:t>definition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read </a:t>
            </a:r>
            <a:r>
              <a:rPr lang="et-EE" dirty="0" err="1"/>
              <a:t>body</a:t>
            </a:r>
            <a:endParaRPr lang="et-EE" dirty="0"/>
          </a:p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Body</a:t>
            </a:r>
            <a:r>
              <a:rPr lang="et-EE" dirty="0"/>
              <a:t>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request</a:t>
            </a:r>
            <a:r>
              <a:rPr lang="et-EE" dirty="0"/>
              <a:t> in </a:t>
            </a:r>
            <a:r>
              <a:rPr lang="et-EE" dirty="0" err="1"/>
              <a:t>postman</a:t>
            </a:r>
            <a:r>
              <a:rPr lang="et-EE" dirty="0"/>
              <a:t> and </a:t>
            </a:r>
            <a:r>
              <a:rPr lang="et-EE" dirty="0" err="1"/>
              <a:t>set</a:t>
            </a:r>
            <a:r>
              <a:rPr lang="et-EE" dirty="0"/>
              <a:t> </a:t>
            </a:r>
            <a:r>
              <a:rPr lang="et-EE" dirty="0" err="1"/>
              <a:t>Content</a:t>
            </a:r>
            <a:r>
              <a:rPr lang="et-EE" dirty="0"/>
              <a:t> </a:t>
            </a:r>
            <a:r>
              <a:rPr lang="et-EE" dirty="0" err="1"/>
              <a:t>Type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json</a:t>
            </a:r>
            <a:endParaRPr lang="et-EE" dirty="0"/>
          </a:p>
          <a:p>
            <a:r>
              <a:rPr lang="et-EE" dirty="0" err="1"/>
              <a:t>Validata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you</a:t>
            </a:r>
            <a:r>
              <a:rPr lang="et-EE" dirty="0"/>
              <a:t> </a:t>
            </a:r>
            <a:r>
              <a:rPr lang="et-EE" dirty="0" err="1"/>
              <a:t>receive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data</a:t>
            </a:r>
            <a:r>
              <a:rPr lang="et-EE" dirty="0"/>
              <a:t> sent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Postman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64037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err="1"/>
              <a:t>Postman</a:t>
            </a:r>
            <a:r>
              <a:rPr lang="et-EE" dirty="0"/>
              <a:t> </a:t>
            </a:r>
            <a:r>
              <a:rPr lang="et-EE" dirty="0" err="1"/>
              <a:t>Setup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POST </a:t>
            </a:r>
            <a:r>
              <a:rPr lang="et-EE" dirty="0" err="1"/>
              <a:t>requests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4CDF7-FB90-44F7-AFE0-ACC51EBF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44121"/>
            <a:ext cx="8928992" cy="12953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D5EC30-2D37-4511-8019-422FF0228CF0}"/>
              </a:ext>
            </a:extLst>
          </p:cNvPr>
          <p:cNvSpPr/>
          <p:nvPr/>
        </p:nvSpPr>
        <p:spPr>
          <a:xfrm>
            <a:off x="2745590" y="2960293"/>
            <a:ext cx="18002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Json</a:t>
            </a:r>
            <a:r>
              <a:rPr lang="et-EE" dirty="0"/>
              <a:t> </a:t>
            </a:r>
            <a:r>
              <a:rPr lang="et-EE" dirty="0" err="1"/>
              <a:t>Here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000B8-1D59-4461-91C6-B443A3769878}"/>
              </a:ext>
            </a:extLst>
          </p:cNvPr>
          <p:cNvSpPr/>
          <p:nvPr/>
        </p:nvSpPr>
        <p:spPr>
          <a:xfrm>
            <a:off x="4139952" y="1844824"/>
            <a:ext cx="1944216" cy="4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Set</a:t>
            </a:r>
            <a:r>
              <a:rPr lang="et-EE" dirty="0"/>
              <a:t> </a:t>
            </a:r>
            <a:r>
              <a:rPr lang="et-EE" dirty="0" err="1"/>
              <a:t>Body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Raw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8175E-E73B-46CA-8AAB-E12AFD624CD6}"/>
              </a:ext>
            </a:extLst>
          </p:cNvPr>
          <p:cNvSpPr/>
          <p:nvPr/>
        </p:nvSpPr>
        <p:spPr>
          <a:xfrm>
            <a:off x="6876256" y="1844823"/>
            <a:ext cx="2118209" cy="4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Choose</a:t>
            </a:r>
            <a:r>
              <a:rPr lang="et-EE" dirty="0"/>
              <a:t> JSON </a:t>
            </a:r>
            <a:r>
              <a:rPr lang="et-EE" dirty="0" err="1"/>
              <a:t>format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22F18-13A7-41D9-8752-E675304BAECE}"/>
              </a:ext>
            </a:extLst>
          </p:cNvPr>
          <p:cNvSpPr/>
          <p:nvPr/>
        </p:nvSpPr>
        <p:spPr>
          <a:xfrm>
            <a:off x="4860032" y="2542184"/>
            <a:ext cx="864096" cy="3471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B0237-10E4-4B72-B167-F98959EDA1A8}"/>
              </a:ext>
            </a:extLst>
          </p:cNvPr>
          <p:cNvSpPr/>
          <p:nvPr/>
        </p:nvSpPr>
        <p:spPr>
          <a:xfrm>
            <a:off x="8119522" y="2542183"/>
            <a:ext cx="864096" cy="3471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5BF70-FC6E-4C5E-B96E-DBBA8C6531DE}"/>
              </a:ext>
            </a:extLst>
          </p:cNvPr>
          <p:cNvSpPr/>
          <p:nvPr/>
        </p:nvSpPr>
        <p:spPr>
          <a:xfrm>
            <a:off x="539552" y="2960293"/>
            <a:ext cx="1944216" cy="6847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r>
              <a:rPr lang="et-EE" dirty="0"/>
              <a:t> (REST </a:t>
            </a:r>
            <a:r>
              <a:rPr lang="et-EE" dirty="0" err="1"/>
              <a:t>endpoint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22942E5-5662-4DD0-896A-98A284E1AB41}"/>
              </a:ext>
            </a:extLst>
          </p:cNvPr>
          <p:cNvSpPr txBox="1">
            <a:spLocks/>
          </p:cNvSpPr>
          <p:nvPr/>
        </p:nvSpPr>
        <p:spPr>
          <a:xfrm>
            <a:off x="827584" y="2376432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 err="1"/>
              <a:t>Create</a:t>
            </a:r>
            <a:r>
              <a:rPr lang="et-EE" dirty="0"/>
              <a:t> a DTO </a:t>
            </a:r>
            <a:r>
              <a:rPr lang="et-EE" dirty="0" err="1"/>
              <a:t>object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employees</a:t>
            </a:r>
            <a:endParaRPr lang="et-EE" dirty="0"/>
          </a:p>
          <a:p>
            <a:r>
              <a:rPr lang="et-EE" dirty="0" err="1"/>
              <a:t>Create</a:t>
            </a:r>
            <a:r>
              <a:rPr lang="et-EE" dirty="0"/>
              <a:t> a </a:t>
            </a:r>
            <a:r>
              <a:rPr lang="et-EE" dirty="0" err="1"/>
              <a:t>static</a:t>
            </a:r>
            <a:r>
              <a:rPr lang="et-EE" dirty="0"/>
              <a:t> List of </a:t>
            </a:r>
            <a:r>
              <a:rPr lang="et-EE" dirty="0" err="1"/>
              <a:t>employees</a:t>
            </a:r>
            <a:endParaRPr lang="et-EE" dirty="0"/>
          </a:p>
          <a:p>
            <a:pPr marL="0" indent="0">
              <a:buNone/>
            </a:pPr>
            <a:r>
              <a:rPr lang="et-EE" dirty="0" err="1"/>
              <a:t>Make</a:t>
            </a:r>
            <a:r>
              <a:rPr lang="et-EE" dirty="0"/>
              <a:t> 5 </a:t>
            </a:r>
            <a:r>
              <a:rPr lang="et-EE" dirty="0" err="1"/>
              <a:t>endpoints</a:t>
            </a:r>
            <a:endParaRPr lang="et-EE" dirty="0"/>
          </a:p>
          <a:p>
            <a:r>
              <a:rPr lang="et-EE" dirty="0"/>
              <a:t>/</a:t>
            </a:r>
            <a:r>
              <a:rPr lang="et-EE" dirty="0" err="1"/>
              <a:t>empolyees</a:t>
            </a:r>
            <a:r>
              <a:rPr lang="et-EE" dirty="0"/>
              <a:t> (GET)</a:t>
            </a:r>
          </a:p>
          <a:p>
            <a:r>
              <a:rPr lang="et-EE" dirty="0"/>
              <a:t>/</a:t>
            </a:r>
            <a:r>
              <a:rPr lang="et-EE" dirty="0" err="1"/>
              <a:t>employee</a:t>
            </a:r>
            <a:r>
              <a:rPr lang="et-EE" dirty="0"/>
              <a:t>/{id} (GET)</a:t>
            </a:r>
          </a:p>
          <a:p>
            <a:r>
              <a:rPr lang="et-EE" dirty="0"/>
              <a:t>/</a:t>
            </a:r>
            <a:r>
              <a:rPr lang="et-EE" dirty="0" err="1"/>
              <a:t>employee</a:t>
            </a:r>
            <a:r>
              <a:rPr lang="et-EE" dirty="0"/>
              <a:t>/{id} (PUT)</a:t>
            </a:r>
          </a:p>
          <a:p>
            <a:r>
              <a:rPr lang="et-EE" dirty="0"/>
              <a:t>/</a:t>
            </a:r>
            <a:r>
              <a:rPr lang="et-EE" dirty="0" err="1"/>
              <a:t>employee</a:t>
            </a:r>
            <a:r>
              <a:rPr lang="et-EE" dirty="0"/>
              <a:t> (POST)</a:t>
            </a:r>
          </a:p>
          <a:p>
            <a:r>
              <a:rPr lang="et-EE" dirty="0"/>
              <a:t>/</a:t>
            </a:r>
            <a:r>
              <a:rPr lang="et-EE" dirty="0" err="1"/>
              <a:t>employee</a:t>
            </a:r>
            <a:r>
              <a:rPr lang="et-EE" dirty="0"/>
              <a:t>/{id} (DELETE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r>
              <a:rPr lang="et-EE" dirty="0"/>
              <a:t> (REST </a:t>
            </a:r>
            <a:r>
              <a:rPr lang="et-EE" dirty="0" err="1"/>
              <a:t>endpoint</a:t>
            </a:r>
            <a:r>
              <a:rPr lang="et-EE" dirty="0"/>
              <a:t> 2)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22942E5-5662-4DD0-896A-98A284E1AB41}"/>
              </a:ext>
            </a:extLst>
          </p:cNvPr>
          <p:cNvSpPr txBox="1">
            <a:spLocks/>
          </p:cNvSpPr>
          <p:nvPr/>
        </p:nvSpPr>
        <p:spPr>
          <a:xfrm>
            <a:off x="827584" y="2376432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9C75BCB3-EDFD-4CD0-B5D6-915C26E89A84}"/>
              </a:ext>
            </a:extLst>
          </p:cNvPr>
          <p:cNvSpPr txBox="1">
            <a:spLocks/>
          </p:cNvSpPr>
          <p:nvPr/>
        </p:nvSpPr>
        <p:spPr>
          <a:xfrm>
            <a:off x="979984" y="2528832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dirty="0"/>
              <a:t>/</a:t>
            </a:r>
            <a:r>
              <a:rPr lang="et-EE" dirty="0" err="1"/>
              <a:t>employee</a:t>
            </a:r>
            <a:r>
              <a:rPr lang="et-EE" dirty="0"/>
              <a:t> (POST) – must take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request</a:t>
            </a:r>
            <a:r>
              <a:rPr lang="et-EE" dirty="0"/>
              <a:t> </a:t>
            </a:r>
            <a:r>
              <a:rPr lang="et-EE" dirty="0" err="1"/>
              <a:t>body</a:t>
            </a:r>
            <a:r>
              <a:rPr lang="et-EE" dirty="0"/>
              <a:t> and </a:t>
            </a:r>
            <a:r>
              <a:rPr lang="et-EE" dirty="0" err="1"/>
              <a:t>store</a:t>
            </a:r>
            <a:r>
              <a:rPr lang="et-EE" dirty="0"/>
              <a:t> </a:t>
            </a:r>
            <a:r>
              <a:rPr lang="et-EE" dirty="0" err="1"/>
              <a:t>it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static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.</a:t>
            </a:r>
          </a:p>
          <a:p>
            <a:pPr marL="0" indent="0">
              <a:buNone/>
            </a:pPr>
            <a:r>
              <a:rPr lang="et-EE" dirty="0"/>
              <a:t>/</a:t>
            </a:r>
            <a:r>
              <a:rPr lang="et-EE" dirty="0" err="1"/>
              <a:t>employee</a:t>
            </a:r>
            <a:r>
              <a:rPr lang="et-EE" dirty="0"/>
              <a:t>/ (GET) – must </a:t>
            </a:r>
            <a:r>
              <a:rPr lang="et-EE" dirty="0" err="1"/>
              <a:t>return</a:t>
            </a:r>
            <a:r>
              <a:rPr lang="et-EE" dirty="0"/>
              <a:t> all </a:t>
            </a:r>
            <a:r>
              <a:rPr lang="et-EE" dirty="0" err="1"/>
              <a:t>employees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static</a:t>
            </a:r>
            <a:r>
              <a:rPr lang="et-EE" dirty="0"/>
              <a:t> </a:t>
            </a:r>
            <a:r>
              <a:rPr lang="et-EE" dirty="0" err="1"/>
              <a:t>variable</a:t>
            </a:r>
            <a:endParaRPr lang="et-EE" dirty="0"/>
          </a:p>
          <a:p>
            <a:pPr marL="0" indent="0">
              <a:buNone/>
            </a:pPr>
            <a:r>
              <a:rPr lang="et-EE" dirty="0"/>
              <a:t>/</a:t>
            </a:r>
            <a:r>
              <a:rPr lang="et-EE" dirty="0" err="1"/>
              <a:t>employee</a:t>
            </a:r>
            <a:r>
              <a:rPr lang="et-EE" dirty="0"/>
              <a:t>/{id} (GET) – must </a:t>
            </a:r>
            <a:r>
              <a:rPr lang="et-EE" dirty="0" err="1"/>
              <a:t>return</a:t>
            </a:r>
            <a:r>
              <a:rPr lang="et-EE" dirty="0"/>
              <a:t> </a:t>
            </a:r>
            <a:r>
              <a:rPr lang="et-EE" dirty="0" err="1"/>
              <a:t>one</a:t>
            </a:r>
            <a:r>
              <a:rPr lang="et-EE" dirty="0"/>
              <a:t> </a:t>
            </a:r>
            <a:r>
              <a:rPr lang="et-EE" dirty="0" err="1"/>
              <a:t>employee</a:t>
            </a:r>
            <a:r>
              <a:rPr lang="et-EE" dirty="0"/>
              <a:t> (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id)</a:t>
            </a:r>
          </a:p>
          <a:p>
            <a:pPr marL="0" indent="0">
              <a:buNone/>
            </a:pPr>
            <a:r>
              <a:rPr lang="et-EE" dirty="0"/>
              <a:t>/</a:t>
            </a:r>
            <a:r>
              <a:rPr lang="et-EE" dirty="0" err="1"/>
              <a:t>employee</a:t>
            </a:r>
            <a:r>
              <a:rPr lang="et-EE" dirty="0"/>
              <a:t>/{id} (PUT) – must </a:t>
            </a:r>
            <a:r>
              <a:rPr lang="et-EE" dirty="0" err="1"/>
              <a:t>replace</a:t>
            </a:r>
            <a:r>
              <a:rPr lang="et-EE" dirty="0"/>
              <a:t> </a:t>
            </a:r>
            <a:r>
              <a:rPr lang="et-EE" dirty="0" err="1"/>
              <a:t>current</a:t>
            </a:r>
            <a:r>
              <a:rPr lang="et-EE" dirty="0"/>
              <a:t> </a:t>
            </a:r>
            <a:r>
              <a:rPr lang="et-EE" dirty="0" err="1"/>
              <a:t>employee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request</a:t>
            </a:r>
            <a:r>
              <a:rPr lang="et-EE" dirty="0"/>
              <a:t> </a:t>
            </a:r>
            <a:r>
              <a:rPr lang="et-EE" dirty="0" err="1"/>
              <a:t>body</a:t>
            </a:r>
            <a:endParaRPr lang="et-EE" dirty="0"/>
          </a:p>
          <a:p>
            <a:pPr marL="0" indent="0">
              <a:buNone/>
            </a:pPr>
            <a:r>
              <a:rPr lang="et-EE" dirty="0"/>
              <a:t>/</a:t>
            </a:r>
            <a:r>
              <a:rPr lang="et-EE" dirty="0" err="1"/>
              <a:t>employee</a:t>
            </a:r>
            <a:r>
              <a:rPr lang="et-EE" dirty="0"/>
              <a:t>/{id} (DELETE) – must </a:t>
            </a:r>
            <a:r>
              <a:rPr lang="et-EE" dirty="0" err="1"/>
              <a:t>remove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employee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id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3674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r>
              <a:rPr lang="et-EE" dirty="0"/>
              <a:t> (</a:t>
            </a:r>
            <a:r>
              <a:rPr lang="et-EE" dirty="0" err="1"/>
              <a:t>from</a:t>
            </a:r>
            <a:r>
              <a:rPr lang="et-EE" dirty="0"/>
              <a:t> last </a:t>
            </a:r>
            <a:r>
              <a:rPr lang="et-EE" dirty="0" err="1"/>
              <a:t>lesson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22942E5-5662-4DD0-896A-98A284E1AB41}"/>
              </a:ext>
            </a:extLst>
          </p:cNvPr>
          <p:cNvSpPr txBox="1">
            <a:spLocks/>
          </p:cNvSpPr>
          <p:nvPr/>
        </p:nvSpPr>
        <p:spPr>
          <a:xfrm>
            <a:off x="827584" y="2376432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a REST service to query 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t-EE" dirty="0"/>
              <a:t>element</a:t>
            </a:r>
            <a:r>
              <a:rPr lang="en-US" dirty="0"/>
              <a:t> of </a:t>
            </a:r>
            <a:r>
              <a:rPr lang="et-EE" dirty="0"/>
              <a:t>F</a:t>
            </a:r>
            <a:r>
              <a:rPr lang="en-US" dirty="0" err="1"/>
              <a:t>ibonacci</a:t>
            </a:r>
            <a:r>
              <a:rPr lang="en-US" dirty="0"/>
              <a:t> </a:t>
            </a:r>
            <a:r>
              <a:rPr lang="et-EE" dirty="0" err="1"/>
              <a:t>sequence</a:t>
            </a:r>
            <a:endParaRPr lang="en-US" dirty="0"/>
          </a:p>
          <a:p>
            <a:r>
              <a:rPr lang="en-US" dirty="0"/>
              <a:t>Move all your preexisting </a:t>
            </a:r>
            <a:r>
              <a:rPr lang="en-US" dirty="0" err="1"/>
              <a:t>excercises</a:t>
            </a:r>
            <a:r>
              <a:rPr lang="en-US" dirty="0"/>
              <a:t> to REST services</a:t>
            </a:r>
          </a:p>
        </p:txBody>
      </p:sp>
    </p:spTree>
    <p:extLst>
      <p:ext uri="{BB962C8B-B14F-4D97-AF65-F5344CB8AC3E}">
        <p14:creationId xmlns:p14="http://schemas.microsoft.com/office/powerpoint/2010/main" val="32875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r>
              <a:rPr lang="et-EE" dirty="0"/>
              <a:t> (</a:t>
            </a:r>
            <a:r>
              <a:rPr lang="et-EE" dirty="0" err="1"/>
              <a:t>extra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22942E5-5662-4DD0-896A-98A284E1AB41}"/>
              </a:ext>
            </a:extLst>
          </p:cNvPr>
          <p:cNvSpPr txBox="1">
            <a:spLocks/>
          </p:cNvSpPr>
          <p:nvPr/>
        </p:nvSpPr>
        <p:spPr>
          <a:xfrm>
            <a:off x="827584" y="2376432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/>
              <a:t>Loo uus </a:t>
            </a:r>
            <a:r>
              <a:rPr lang="et-EE" dirty="0" err="1"/>
              <a:t>controlleri</a:t>
            </a:r>
            <a:r>
              <a:rPr lang="et-EE" dirty="0"/>
              <a:t> klass </a:t>
            </a:r>
            <a:r>
              <a:rPr lang="et-EE" dirty="0" err="1"/>
              <a:t>BankController</a:t>
            </a:r>
            <a:endParaRPr lang="en-US" dirty="0"/>
          </a:p>
          <a:p>
            <a:r>
              <a:rPr lang="et-EE" dirty="0"/>
              <a:t>K</a:t>
            </a:r>
            <a:r>
              <a:rPr lang="en-US" dirty="0" err="1"/>
              <a:t>asuta</a:t>
            </a:r>
            <a:r>
              <a:rPr lang="en-US" dirty="0"/>
              <a:t> </a:t>
            </a:r>
            <a:r>
              <a:rPr lang="en-US" dirty="0" err="1"/>
              <a:t>staatilist</a:t>
            </a:r>
            <a:r>
              <a:rPr lang="en-US" dirty="0"/>
              <a:t> </a:t>
            </a:r>
            <a:r>
              <a:rPr lang="en-US" dirty="0" err="1"/>
              <a:t>muutujat</a:t>
            </a:r>
            <a:r>
              <a:rPr lang="en-US" dirty="0"/>
              <a:t> </a:t>
            </a:r>
            <a:r>
              <a:rPr lang="en-US" dirty="0" err="1"/>
              <a:t>andmete</a:t>
            </a:r>
            <a:r>
              <a:rPr lang="en-US" dirty="0"/>
              <a:t> </a:t>
            </a:r>
            <a:r>
              <a:rPr lang="en-US" dirty="0" err="1"/>
              <a:t>salvestamiseks</a:t>
            </a:r>
            <a:endParaRPr lang="en-US" dirty="0"/>
          </a:p>
          <a:p>
            <a:r>
              <a:rPr lang="en-US" dirty="0"/>
              <a:t> </a:t>
            </a:r>
            <a:r>
              <a:rPr lang="et-EE" dirty="0"/>
              <a:t>D</a:t>
            </a:r>
            <a:r>
              <a:rPr lang="en-US" dirty="0" err="1"/>
              <a:t>efineeri</a:t>
            </a:r>
            <a:r>
              <a:rPr lang="en-US" dirty="0"/>
              <a:t> rest </a:t>
            </a:r>
            <a:r>
              <a:rPr lang="en-US" dirty="0" err="1"/>
              <a:t>enpoindid</a:t>
            </a:r>
            <a:r>
              <a:rPr lang="en-US" dirty="0"/>
              <a:t>:</a:t>
            </a:r>
            <a:endParaRPr lang="et-EE" dirty="0"/>
          </a:p>
          <a:p>
            <a:r>
              <a:rPr lang="en-US" dirty="0" err="1"/>
              <a:t>createAccount</a:t>
            </a:r>
            <a:r>
              <a:rPr lang="en-US" dirty="0"/>
              <a:t>(String </a:t>
            </a:r>
            <a:r>
              <a:rPr lang="en-US" dirty="0" err="1"/>
              <a:t>accountNr</a:t>
            </a:r>
            <a:r>
              <a:rPr lang="en-US" dirty="0"/>
              <a:t>) | </a:t>
            </a:r>
            <a:r>
              <a:rPr lang="en-US" dirty="0" err="1"/>
              <a:t>loob</a:t>
            </a:r>
            <a:r>
              <a:rPr lang="en-US" dirty="0"/>
              <a:t> </a:t>
            </a:r>
            <a:r>
              <a:rPr lang="en-US" dirty="0" err="1"/>
              <a:t>uue</a:t>
            </a:r>
            <a:r>
              <a:rPr lang="en-US" dirty="0"/>
              <a:t> </a:t>
            </a:r>
            <a:r>
              <a:rPr lang="en-US" dirty="0" err="1"/>
              <a:t>konto</a:t>
            </a:r>
            <a:r>
              <a:rPr lang="en-US" dirty="0"/>
              <a:t> </a:t>
            </a:r>
            <a:r>
              <a:rPr lang="en-US" dirty="0" err="1"/>
              <a:t>etteantud</a:t>
            </a:r>
            <a:r>
              <a:rPr lang="en-US" dirty="0"/>
              <a:t> </a:t>
            </a:r>
            <a:r>
              <a:rPr lang="en-US" dirty="0" err="1"/>
              <a:t>konto</a:t>
            </a:r>
            <a:r>
              <a:rPr lang="en-US" dirty="0"/>
              <a:t> </a:t>
            </a:r>
            <a:r>
              <a:rPr lang="en-US" dirty="0" err="1"/>
              <a:t>numbriga</a:t>
            </a:r>
            <a:endParaRPr lang="en-US" dirty="0"/>
          </a:p>
          <a:p>
            <a:r>
              <a:rPr lang="en-US" dirty="0" err="1"/>
              <a:t>getAccount</a:t>
            </a:r>
            <a:r>
              <a:rPr lang="en-US" dirty="0"/>
              <a:t>(String </a:t>
            </a:r>
            <a:r>
              <a:rPr lang="en-US" dirty="0" err="1"/>
              <a:t>accountNr</a:t>
            </a:r>
            <a:r>
              <a:rPr lang="en-US" dirty="0"/>
              <a:t>) | </a:t>
            </a:r>
            <a:r>
              <a:rPr lang="en-US" dirty="0" err="1"/>
              <a:t>tagasta</a:t>
            </a:r>
            <a:r>
              <a:rPr lang="en-US" dirty="0"/>
              <a:t> </a:t>
            </a:r>
            <a:r>
              <a:rPr lang="en-US" dirty="0" err="1"/>
              <a:t>kui</a:t>
            </a:r>
            <a:r>
              <a:rPr lang="en-US" dirty="0"/>
              <a:t> </a:t>
            </a:r>
            <a:r>
              <a:rPr lang="en-US" dirty="0" err="1"/>
              <a:t>palju</a:t>
            </a:r>
            <a:r>
              <a:rPr lang="en-US" dirty="0"/>
              <a:t> </a:t>
            </a:r>
            <a:r>
              <a:rPr lang="en-US" dirty="0" err="1"/>
              <a:t>raha</a:t>
            </a:r>
            <a:r>
              <a:rPr lang="en-US" dirty="0"/>
              <a:t> on </a:t>
            </a:r>
            <a:r>
              <a:rPr lang="en-US" dirty="0" err="1"/>
              <a:t>vastaval</a:t>
            </a:r>
            <a:r>
              <a:rPr lang="en-US" dirty="0"/>
              <a:t> </a:t>
            </a:r>
            <a:r>
              <a:rPr lang="en-US" dirty="0" err="1"/>
              <a:t>kontol</a:t>
            </a:r>
            <a:endParaRPr lang="en-US" dirty="0"/>
          </a:p>
          <a:p>
            <a:r>
              <a:rPr lang="en-US" dirty="0" err="1"/>
              <a:t>depositMoney</a:t>
            </a:r>
            <a:r>
              <a:rPr lang="en-US" dirty="0"/>
              <a:t>(String </a:t>
            </a:r>
            <a:r>
              <a:rPr lang="en-US" dirty="0" err="1"/>
              <a:t>accountNr</a:t>
            </a:r>
            <a:r>
              <a:rPr lang="en-US" dirty="0"/>
              <a:t>, amount) | </a:t>
            </a:r>
            <a:r>
              <a:rPr lang="en-US" dirty="0" err="1"/>
              <a:t>kannab</a:t>
            </a:r>
            <a:r>
              <a:rPr lang="en-US" dirty="0"/>
              <a:t> </a:t>
            </a:r>
            <a:r>
              <a:rPr lang="en-US" dirty="0" err="1"/>
              <a:t>loodud</a:t>
            </a:r>
            <a:r>
              <a:rPr lang="en-US" dirty="0"/>
              <a:t> </a:t>
            </a:r>
            <a:r>
              <a:rPr lang="en-US" dirty="0" err="1"/>
              <a:t>kontole</a:t>
            </a:r>
            <a:r>
              <a:rPr lang="en-US" dirty="0"/>
              <a:t> </a:t>
            </a:r>
            <a:r>
              <a:rPr lang="en-US" dirty="0" err="1"/>
              <a:t>raha</a:t>
            </a:r>
            <a:r>
              <a:rPr lang="en-US" dirty="0"/>
              <a:t> (</a:t>
            </a:r>
            <a:r>
              <a:rPr lang="en-US" dirty="0" err="1"/>
              <a:t>suurendab</a:t>
            </a:r>
            <a:r>
              <a:rPr lang="en-US" dirty="0"/>
              <a:t> </a:t>
            </a:r>
            <a:r>
              <a:rPr lang="en-US" dirty="0" err="1"/>
              <a:t>kontoga</a:t>
            </a:r>
            <a:r>
              <a:rPr lang="en-US" dirty="0"/>
              <a:t> </a:t>
            </a:r>
            <a:r>
              <a:rPr lang="en-US" dirty="0" err="1"/>
              <a:t>seotud</a:t>
            </a:r>
            <a:r>
              <a:rPr lang="en-US" dirty="0"/>
              <a:t> </a:t>
            </a:r>
            <a:r>
              <a:rPr lang="en-US" dirty="0" err="1"/>
              <a:t>raha</a:t>
            </a:r>
            <a:r>
              <a:rPr lang="en-US" dirty="0"/>
              <a:t> </a:t>
            </a:r>
            <a:r>
              <a:rPr lang="en-US" dirty="0" err="1"/>
              <a:t>muutujat</a:t>
            </a:r>
            <a:r>
              <a:rPr lang="en-US" dirty="0"/>
              <a:t>)</a:t>
            </a:r>
          </a:p>
          <a:p>
            <a:r>
              <a:rPr lang="en-US" dirty="0" err="1"/>
              <a:t>withdrawMoney</a:t>
            </a:r>
            <a:r>
              <a:rPr lang="en-US" dirty="0"/>
              <a:t>(String </a:t>
            </a:r>
            <a:r>
              <a:rPr lang="en-US" dirty="0" err="1"/>
              <a:t>accountNr</a:t>
            </a:r>
            <a:r>
              <a:rPr lang="en-US" dirty="0"/>
              <a:t>, amount) | </a:t>
            </a:r>
            <a:r>
              <a:rPr lang="en-US" dirty="0" err="1"/>
              <a:t>võtab</a:t>
            </a:r>
            <a:r>
              <a:rPr lang="en-US" dirty="0"/>
              <a:t> </a:t>
            </a:r>
            <a:r>
              <a:rPr lang="en-US" dirty="0" err="1"/>
              <a:t>kontolt</a:t>
            </a:r>
            <a:r>
              <a:rPr lang="en-US" dirty="0"/>
              <a:t> </a:t>
            </a:r>
            <a:r>
              <a:rPr lang="en-US" dirty="0" err="1"/>
              <a:t>raha</a:t>
            </a:r>
            <a:r>
              <a:rPr lang="en-US" dirty="0"/>
              <a:t> (</a:t>
            </a:r>
            <a:r>
              <a:rPr lang="en-US" dirty="0" err="1"/>
              <a:t>vähendab</a:t>
            </a:r>
            <a:r>
              <a:rPr lang="en-US" dirty="0"/>
              <a:t> </a:t>
            </a:r>
            <a:r>
              <a:rPr lang="en-US" dirty="0" err="1"/>
              <a:t>kontol</a:t>
            </a:r>
            <a:r>
              <a:rPr lang="en-US" dirty="0"/>
              <a:t> </a:t>
            </a:r>
            <a:r>
              <a:rPr lang="en-US" dirty="0" err="1"/>
              <a:t>olevat</a:t>
            </a:r>
            <a:r>
              <a:rPr lang="en-US" dirty="0"/>
              <a:t> </a:t>
            </a:r>
            <a:r>
              <a:rPr lang="en-US" dirty="0" err="1"/>
              <a:t>rahasummat</a:t>
            </a:r>
            <a:r>
              <a:rPr lang="en-US" dirty="0"/>
              <a:t>)</a:t>
            </a:r>
          </a:p>
          <a:p>
            <a:r>
              <a:rPr lang="en-US" dirty="0" err="1"/>
              <a:t>transferMoney</a:t>
            </a:r>
            <a:r>
              <a:rPr lang="en-US" dirty="0"/>
              <a:t>(String account1, String account2, amount) | </a:t>
            </a:r>
            <a:r>
              <a:rPr lang="en-US" dirty="0" err="1"/>
              <a:t>kanna</a:t>
            </a:r>
            <a:r>
              <a:rPr lang="en-US" dirty="0"/>
              <a:t> </a:t>
            </a:r>
            <a:r>
              <a:rPr lang="en-US" dirty="0" err="1"/>
              <a:t>raha</a:t>
            </a:r>
            <a:r>
              <a:rPr lang="en-US" dirty="0"/>
              <a:t> </a:t>
            </a:r>
            <a:r>
              <a:rPr lang="en-US" dirty="0" err="1"/>
              <a:t>esimeselt</a:t>
            </a:r>
            <a:r>
              <a:rPr lang="en-US" dirty="0"/>
              <a:t> </a:t>
            </a:r>
            <a:r>
              <a:rPr lang="en-US" dirty="0" err="1"/>
              <a:t>kontolt</a:t>
            </a:r>
            <a:r>
              <a:rPr lang="en-US" dirty="0"/>
              <a:t> </a:t>
            </a:r>
            <a:r>
              <a:rPr lang="en-US" dirty="0" err="1"/>
              <a:t>teisele</a:t>
            </a:r>
            <a:r>
              <a:rPr lang="en-US" dirty="0"/>
              <a:t> </a:t>
            </a:r>
            <a:r>
              <a:rPr lang="en-US" dirty="0" err="1"/>
              <a:t>kontole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8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Private</a:t>
            </a:r>
            <a:r>
              <a:rPr lang="et-EE" dirty="0"/>
              <a:t> / </a:t>
            </a:r>
            <a:r>
              <a:rPr lang="et-EE" dirty="0" err="1"/>
              <a:t>public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In total there are 4 access </a:t>
            </a:r>
            <a:r>
              <a:rPr lang="en-US" dirty="0" err="1"/>
              <a:t>controll</a:t>
            </a:r>
            <a:r>
              <a:rPr lang="en-US" dirty="0"/>
              <a:t> modifiers: </a:t>
            </a:r>
          </a:p>
          <a:p>
            <a:r>
              <a:rPr lang="en-US" dirty="0"/>
              <a:t>public</a:t>
            </a:r>
          </a:p>
          <a:p>
            <a:r>
              <a:rPr lang="en-US" dirty="0"/>
              <a:t>protected</a:t>
            </a:r>
          </a:p>
          <a:p>
            <a:r>
              <a:rPr lang="en-US" dirty="0"/>
              <a:t>no modifier</a:t>
            </a:r>
          </a:p>
          <a:p>
            <a:r>
              <a:rPr lang="en-US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6003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/ public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now we will use 2:</a:t>
            </a:r>
          </a:p>
          <a:p>
            <a:pPr marL="0" indent="0">
              <a:buNone/>
            </a:pPr>
            <a:r>
              <a:rPr lang="en-US" dirty="0"/>
              <a:t>Public: you can access it everywhere</a:t>
            </a:r>
          </a:p>
          <a:p>
            <a:pPr marL="0" indent="0">
              <a:buNone/>
            </a:pPr>
            <a:r>
              <a:rPr lang="en-US" dirty="0"/>
              <a:t>Private: you can only access it within class</a:t>
            </a: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 err="1"/>
              <a:t>More</a:t>
            </a:r>
            <a:r>
              <a:rPr lang="et-EE" dirty="0"/>
              <a:t> </a:t>
            </a:r>
            <a:r>
              <a:rPr lang="et-EE" dirty="0" err="1"/>
              <a:t>information</a:t>
            </a:r>
            <a:r>
              <a:rPr lang="et-EE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https://docs.oracle.com/javase/tutorial/java/javaOO/accesscontrol.html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6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DTO –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transfer</a:t>
            </a:r>
            <a:r>
              <a:rPr lang="et-EE" dirty="0"/>
              <a:t> </a:t>
            </a:r>
            <a:r>
              <a:rPr lang="et-EE" dirty="0" err="1"/>
              <a:t>object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8BEA0C4-0646-4668-830E-14F8888D53BE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 err="1"/>
              <a:t>Used</a:t>
            </a:r>
            <a:r>
              <a:rPr lang="et-EE" dirty="0"/>
              <a:t> </a:t>
            </a:r>
            <a:r>
              <a:rPr lang="et-EE" dirty="0" err="1"/>
              <a:t>only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storing</a:t>
            </a:r>
            <a:r>
              <a:rPr lang="et-EE" dirty="0"/>
              <a:t> and </a:t>
            </a:r>
            <a:r>
              <a:rPr lang="et-EE" dirty="0" err="1"/>
              <a:t>retrieving</a:t>
            </a:r>
            <a:r>
              <a:rPr lang="et-EE" dirty="0"/>
              <a:t> </a:t>
            </a:r>
            <a:r>
              <a:rPr lang="et-EE" dirty="0" err="1"/>
              <a:t>data</a:t>
            </a:r>
            <a:endParaRPr lang="et-EE" dirty="0"/>
          </a:p>
          <a:p>
            <a:r>
              <a:rPr lang="et-EE" dirty="0"/>
              <a:t>All </a:t>
            </a:r>
            <a:r>
              <a:rPr lang="et-EE" dirty="0" err="1"/>
              <a:t>fields</a:t>
            </a:r>
            <a:r>
              <a:rPr lang="et-EE" dirty="0"/>
              <a:t> </a:t>
            </a:r>
            <a:r>
              <a:rPr lang="et-EE" dirty="0" err="1"/>
              <a:t>should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private</a:t>
            </a:r>
            <a:endParaRPr lang="et-EE" dirty="0"/>
          </a:p>
          <a:p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dirty="0" err="1"/>
              <a:t>geter</a:t>
            </a:r>
            <a:r>
              <a:rPr lang="et-EE" dirty="0"/>
              <a:t> and </a:t>
            </a:r>
            <a:r>
              <a:rPr lang="et-EE" dirty="0" err="1"/>
              <a:t>seter</a:t>
            </a:r>
            <a:r>
              <a:rPr lang="et-EE" dirty="0"/>
              <a:t> </a:t>
            </a:r>
            <a:r>
              <a:rPr lang="et-EE" dirty="0" err="1"/>
              <a:t>functions</a:t>
            </a:r>
            <a:endParaRPr lang="et-E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1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Sample</a:t>
            </a:r>
            <a:r>
              <a:rPr lang="et-EE" dirty="0"/>
              <a:t> DTO </a:t>
            </a:r>
            <a:r>
              <a:rPr lang="et-EE" dirty="0" err="1"/>
              <a:t>object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8BEA0C4-0646-4668-830E-14F8888D53BE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SampleResult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t-EE" dirty="0"/>
              <a:t>    </a:t>
            </a:r>
            <a:r>
              <a:rPr lang="en-US" dirty="0"/>
              <a:t>private String status;</a:t>
            </a: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/>
              <a:t>    </a:t>
            </a:r>
            <a:r>
              <a:rPr lang="en-US" dirty="0"/>
              <a:t>public String </a:t>
            </a:r>
            <a:r>
              <a:rPr lang="en-US" dirty="0" err="1"/>
              <a:t>getStatus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t-EE" dirty="0"/>
              <a:t>    </a:t>
            </a:r>
            <a:r>
              <a:rPr lang="en-US" dirty="0"/>
              <a:t>return status;</a:t>
            </a:r>
          </a:p>
          <a:p>
            <a:pPr marL="0" indent="0">
              <a:buNone/>
            </a:pPr>
            <a:r>
              <a:rPr lang="et-EE" dirty="0"/>
              <a:t>    </a:t>
            </a: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t-EE" dirty="0"/>
              <a:t>    </a:t>
            </a:r>
            <a:r>
              <a:rPr lang="en-US" dirty="0"/>
              <a:t>public void </a:t>
            </a:r>
            <a:r>
              <a:rPr lang="en-US" dirty="0" err="1"/>
              <a:t>setStatus</a:t>
            </a:r>
            <a:r>
              <a:rPr lang="en-US" dirty="0"/>
              <a:t>(String status) {</a:t>
            </a:r>
          </a:p>
          <a:p>
            <a:pPr marL="0" indent="0">
              <a:buNone/>
            </a:pPr>
            <a:r>
              <a:rPr lang="et-EE" dirty="0"/>
              <a:t>        </a:t>
            </a:r>
            <a:r>
              <a:rPr lang="en-US" dirty="0" err="1"/>
              <a:t>this.status</a:t>
            </a:r>
            <a:r>
              <a:rPr lang="en-US" dirty="0"/>
              <a:t> = status;</a:t>
            </a:r>
          </a:p>
          <a:p>
            <a:pPr marL="0" indent="0">
              <a:buNone/>
            </a:pPr>
            <a:r>
              <a:rPr lang="et-EE" dirty="0"/>
              <a:t>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D4150-8181-4A67-BFD2-457F99234F8F}"/>
              </a:ext>
            </a:extLst>
          </p:cNvPr>
          <p:cNvSpPr/>
          <p:nvPr/>
        </p:nvSpPr>
        <p:spPr>
          <a:xfrm>
            <a:off x="5198886" y="2540421"/>
            <a:ext cx="34735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Private</a:t>
            </a:r>
            <a:r>
              <a:rPr lang="et-EE" dirty="0"/>
              <a:t> </a:t>
            </a:r>
            <a:r>
              <a:rPr lang="et-EE" dirty="0" err="1"/>
              <a:t>class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 (</a:t>
            </a:r>
            <a:r>
              <a:rPr lang="et-EE" dirty="0" err="1"/>
              <a:t>can’t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accessed</a:t>
            </a:r>
            <a:r>
              <a:rPr lang="et-EE" dirty="0"/>
              <a:t> </a:t>
            </a:r>
            <a:r>
              <a:rPr lang="et-EE" dirty="0" err="1"/>
              <a:t>outside</a:t>
            </a:r>
            <a:r>
              <a:rPr lang="et-EE" dirty="0"/>
              <a:t> </a:t>
            </a:r>
            <a:r>
              <a:rPr lang="et-EE" dirty="0" err="1"/>
              <a:t>this</a:t>
            </a:r>
            <a:r>
              <a:rPr lang="et-EE" dirty="0"/>
              <a:t> </a:t>
            </a:r>
            <a:r>
              <a:rPr lang="et-EE" dirty="0" err="1"/>
              <a:t>class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5263D-3802-4CCD-9BFA-D09A392EA7F5}"/>
              </a:ext>
            </a:extLst>
          </p:cNvPr>
          <p:cNvSpPr/>
          <p:nvPr/>
        </p:nvSpPr>
        <p:spPr>
          <a:xfrm>
            <a:off x="5198886" y="3573016"/>
            <a:ext cx="34735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Get</a:t>
            </a:r>
            <a:r>
              <a:rPr lang="et-EE" dirty="0"/>
              <a:t> </a:t>
            </a:r>
            <a:r>
              <a:rPr lang="et-EE" dirty="0" err="1"/>
              <a:t>function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public</a:t>
            </a:r>
            <a:r>
              <a:rPr lang="et-EE" dirty="0"/>
              <a:t> (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accessed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everywhere</a:t>
            </a:r>
            <a:r>
              <a:rPr lang="et-EE" dirty="0"/>
              <a:t>). </a:t>
            </a:r>
            <a:r>
              <a:rPr lang="et-EE" dirty="0" err="1"/>
              <a:t>This</a:t>
            </a:r>
            <a:r>
              <a:rPr lang="et-EE" dirty="0"/>
              <a:t> </a:t>
            </a:r>
            <a:r>
              <a:rPr lang="et-EE" dirty="0" err="1"/>
              <a:t>gives</a:t>
            </a:r>
            <a:r>
              <a:rPr lang="et-EE" dirty="0"/>
              <a:t> </a:t>
            </a: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access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status</a:t>
            </a:r>
            <a:r>
              <a:rPr lang="et-EE" dirty="0"/>
              <a:t> </a:t>
            </a:r>
            <a:r>
              <a:rPr lang="et-EE" dirty="0" err="1"/>
              <a:t>variable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F15EB-76E4-44D1-AFFF-7364E3F0FF44}"/>
              </a:ext>
            </a:extLst>
          </p:cNvPr>
          <p:cNvSpPr/>
          <p:nvPr/>
        </p:nvSpPr>
        <p:spPr>
          <a:xfrm>
            <a:off x="5198886" y="4906751"/>
            <a:ext cx="34735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Set</a:t>
            </a:r>
            <a:r>
              <a:rPr lang="et-EE" dirty="0"/>
              <a:t> </a:t>
            </a:r>
            <a:r>
              <a:rPr lang="et-EE" dirty="0" err="1"/>
              <a:t>function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public</a:t>
            </a:r>
            <a:r>
              <a:rPr lang="et-EE" dirty="0"/>
              <a:t> (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accessed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everywhere</a:t>
            </a:r>
            <a:r>
              <a:rPr lang="et-EE" dirty="0"/>
              <a:t>). </a:t>
            </a:r>
            <a:r>
              <a:rPr lang="et-EE" dirty="0" err="1"/>
              <a:t>This</a:t>
            </a:r>
            <a:r>
              <a:rPr lang="et-EE" dirty="0"/>
              <a:t> </a:t>
            </a:r>
            <a:r>
              <a:rPr lang="et-EE" dirty="0" err="1"/>
              <a:t>allowes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change</a:t>
            </a:r>
            <a:r>
              <a:rPr lang="et-EE" dirty="0"/>
              <a:t> </a:t>
            </a:r>
            <a:r>
              <a:rPr lang="et-EE" dirty="0" err="1"/>
              <a:t>this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anywhere</a:t>
            </a:r>
            <a:r>
              <a:rPr lang="et-E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5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8BEA0C4-0646-4668-830E-14F8888D53BE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 err="1"/>
              <a:t>Make</a:t>
            </a:r>
            <a:r>
              <a:rPr lang="et-EE" dirty="0"/>
              <a:t> a </a:t>
            </a:r>
            <a:r>
              <a:rPr lang="et-EE" dirty="0" err="1"/>
              <a:t>dto</a:t>
            </a:r>
            <a:r>
              <a:rPr lang="et-EE" dirty="0"/>
              <a:t> </a:t>
            </a:r>
            <a:r>
              <a:rPr lang="et-EE" dirty="0" err="1"/>
              <a:t>object</a:t>
            </a:r>
            <a:r>
              <a:rPr lang="et-EE" dirty="0"/>
              <a:t> </a:t>
            </a:r>
            <a:r>
              <a:rPr lang="et-EE" dirty="0" err="1"/>
              <a:t>returning</a:t>
            </a:r>
            <a:r>
              <a:rPr lang="et-EE" dirty="0"/>
              <a:t> </a:t>
            </a:r>
            <a:r>
              <a:rPr lang="et-EE" dirty="0" err="1"/>
              <a:t>fileds</a:t>
            </a:r>
            <a:r>
              <a:rPr lang="et-EE" dirty="0"/>
              <a:t> </a:t>
            </a:r>
            <a:r>
              <a:rPr lang="et-EE" dirty="0" err="1"/>
              <a:t>name</a:t>
            </a:r>
            <a:r>
              <a:rPr lang="et-EE" dirty="0"/>
              <a:t>, </a:t>
            </a:r>
            <a:r>
              <a:rPr lang="et-EE" dirty="0" err="1"/>
              <a:t>address</a:t>
            </a:r>
            <a:endParaRPr lang="et-EE" dirty="0"/>
          </a:p>
          <a:p>
            <a:r>
              <a:rPr lang="et-EE" dirty="0" err="1"/>
              <a:t>Use</a:t>
            </a:r>
            <a:r>
              <a:rPr lang="et-EE" dirty="0"/>
              <a:t> alt + </a:t>
            </a:r>
            <a:r>
              <a:rPr lang="et-EE" dirty="0" err="1"/>
              <a:t>insert</a:t>
            </a:r>
            <a:r>
              <a:rPr lang="et-EE" dirty="0"/>
              <a:t> </a:t>
            </a:r>
            <a:r>
              <a:rPr lang="et-EE" dirty="0" err="1"/>
              <a:t>shortcut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generate</a:t>
            </a:r>
            <a:r>
              <a:rPr lang="et-EE" dirty="0"/>
              <a:t> </a:t>
            </a:r>
            <a:r>
              <a:rPr lang="et-EE" dirty="0" err="1"/>
              <a:t>get</a:t>
            </a:r>
            <a:r>
              <a:rPr lang="et-EE" dirty="0"/>
              <a:t> and </a:t>
            </a:r>
            <a:r>
              <a:rPr lang="et-EE" dirty="0" err="1"/>
              <a:t>set</a:t>
            </a:r>
            <a:r>
              <a:rPr lang="et-EE" dirty="0"/>
              <a:t> </a:t>
            </a:r>
            <a:r>
              <a:rPr lang="et-EE" dirty="0" err="1"/>
              <a:t>functions</a:t>
            </a:r>
            <a:endParaRPr lang="et-EE" dirty="0"/>
          </a:p>
          <a:p>
            <a:r>
              <a:rPr lang="et-EE" dirty="0" err="1"/>
              <a:t>Return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instance</a:t>
            </a:r>
            <a:r>
              <a:rPr lang="et-EE" dirty="0"/>
              <a:t> of DTO and </a:t>
            </a:r>
            <a:r>
              <a:rPr lang="et-EE" dirty="0" err="1"/>
              <a:t>check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result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1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/>
              <a:t>POSTMAN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r>
              <a:rPr lang="et-EE" dirty="0"/>
              <a:t>Install</a:t>
            </a:r>
          </a:p>
          <a:p>
            <a:r>
              <a:rPr lang="et-EE" dirty="0"/>
              <a:t>Test</a:t>
            </a:r>
          </a:p>
          <a:p>
            <a:r>
              <a:rPr lang="et-EE" dirty="0"/>
              <a:t>…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98719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613966"/>
          </a:xfrm>
        </p:spPr>
        <p:txBody>
          <a:bodyPr>
            <a:normAutofit fontScale="90000"/>
          </a:bodyPr>
          <a:lstStyle/>
          <a:p>
            <a:r>
              <a:rPr lang="et-EE" dirty="0"/>
              <a:t>HTTP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48E542-8C32-4C93-82E5-D94BEE1854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20" y="1772816"/>
            <a:ext cx="897028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0766F7-016C-4CC9-968F-2B91E4D81FE0}"/>
              </a:ext>
            </a:extLst>
          </p:cNvPr>
          <p:cNvSpPr txBox="1"/>
          <p:nvPr/>
        </p:nvSpPr>
        <p:spPr>
          <a:xfrm>
            <a:off x="323528" y="486916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Rohkem lugemist: </a:t>
            </a:r>
            <a:r>
              <a:rPr lang="en-US" dirty="0">
                <a:hlinkClick r:id="rId3"/>
              </a:rPr>
              <a:t>https://developer.mozilla.org/en-US/docs/Web/HTTP/Messages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@</a:t>
            </a:r>
            <a:r>
              <a:rPr lang="et-EE" dirty="0" err="1"/>
              <a:t>RequestBody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/>
          </a:bodyPr>
          <a:lstStyle/>
          <a:p>
            <a:r>
              <a:rPr lang="et-EE" dirty="0"/>
              <a:t>The </a:t>
            </a:r>
            <a:r>
              <a:rPr lang="et-EE" dirty="0" err="1"/>
              <a:t>same</a:t>
            </a:r>
            <a:r>
              <a:rPr lang="et-EE" dirty="0"/>
              <a:t> </a:t>
            </a:r>
            <a:r>
              <a:rPr lang="et-EE" dirty="0" err="1"/>
              <a:t>way</a:t>
            </a:r>
            <a:r>
              <a:rPr lang="et-EE" dirty="0"/>
              <a:t> </a:t>
            </a:r>
            <a:r>
              <a:rPr lang="et-EE" dirty="0" err="1"/>
              <a:t>we</a:t>
            </a:r>
            <a:r>
              <a:rPr lang="et-EE" dirty="0"/>
              <a:t> 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output</a:t>
            </a:r>
            <a:r>
              <a:rPr lang="et-EE" dirty="0"/>
              <a:t>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server </a:t>
            </a:r>
            <a:r>
              <a:rPr lang="et-EE" dirty="0" err="1"/>
              <a:t>can</a:t>
            </a:r>
            <a:r>
              <a:rPr lang="et-EE" dirty="0"/>
              <a:t> read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request</a:t>
            </a:r>
            <a:r>
              <a:rPr lang="et-EE" dirty="0"/>
              <a:t> </a:t>
            </a:r>
            <a:r>
              <a:rPr lang="et-EE" dirty="0" err="1"/>
              <a:t>body</a:t>
            </a:r>
            <a:r>
              <a:rPr lang="et-EE" dirty="0"/>
              <a:t> </a:t>
            </a:r>
          </a:p>
          <a:p>
            <a:r>
              <a:rPr lang="et-EE" dirty="0" err="1"/>
              <a:t>Annotate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 </a:t>
            </a:r>
            <a:r>
              <a:rPr lang="et-EE" dirty="0" err="1"/>
              <a:t>where</a:t>
            </a:r>
            <a:r>
              <a:rPr lang="et-EE" dirty="0"/>
              <a:t> </a:t>
            </a:r>
            <a:r>
              <a:rPr lang="et-EE" dirty="0" err="1"/>
              <a:t>you</a:t>
            </a:r>
            <a:r>
              <a:rPr lang="et-EE" dirty="0"/>
              <a:t> </a:t>
            </a:r>
            <a:r>
              <a:rPr lang="et-EE" dirty="0" err="1"/>
              <a:t>want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receive</a:t>
            </a:r>
            <a:r>
              <a:rPr lang="et-EE" dirty="0"/>
              <a:t> sent </a:t>
            </a:r>
            <a:r>
              <a:rPr lang="et-EE" dirty="0" err="1"/>
              <a:t>body</a:t>
            </a:r>
            <a:endParaRPr lang="et-EE" dirty="0"/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PostMapping</a:t>
            </a:r>
            <a:r>
              <a:rPr lang="et-EE" dirty="0"/>
              <a:t>(„test“)</a:t>
            </a:r>
          </a:p>
          <a:p>
            <a:pPr marL="0" indent="0">
              <a:buNone/>
            </a:pP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Result</a:t>
            </a:r>
            <a:r>
              <a:rPr lang="et-EE" dirty="0"/>
              <a:t> test(@</a:t>
            </a:r>
            <a:r>
              <a:rPr lang="et-EE" dirty="0" err="1"/>
              <a:t>RequestBody</a:t>
            </a:r>
            <a:r>
              <a:rPr lang="et-EE" dirty="0"/>
              <a:t> </a:t>
            </a:r>
            <a:r>
              <a:rPr lang="et-EE" dirty="0" err="1"/>
              <a:t>Request</a:t>
            </a:r>
            <a:r>
              <a:rPr lang="et-EE" dirty="0"/>
              <a:t> </a:t>
            </a:r>
            <a:r>
              <a:rPr lang="et-EE" dirty="0" err="1"/>
              <a:t>request</a:t>
            </a:r>
            <a:r>
              <a:rPr lang="et-EE" dirty="0"/>
              <a:t>){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1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6043</TotalTime>
  <Words>695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Office'i kujundus</vt:lpstr>
      <vt:lpstr>Vali IT</vt:lpstr>
      <vt:lpstr>Private / public</vt:lpstr>
      <vt:lpstr>Private / public</vt:lpstr>
      <vt:lpstr>DTO – Data transfer object</vt:lpstr>
      <vt:lpstr>Sample DTO object</vt:lpstr>
      <vt:lpstr>Exercise</vt:lpstr>
      <vt:lpstr>POSTMAN </vt:lpstr>
      <vt:lpstr>HTTP</vt:lpstr>
      <vt:lpstr>@RequestBody</vt:lpstr>
      <vt:lpstr>HTTP</vt:lpstr>
      <vt:lpstr>@Annotations</vt:lpstr>
      <vt:lpstr>Excercise </vt:lpstr>
      <vt:lpstr>Postman Setup for POST requests </vt:lpstr>
      <vt:lpstr>Exercise (REST endpoint)</vt:lpstr>
      <vt:lpstr>Exercise (REST endpoint 2)</vt:lpstr>
      <vt:lpstr>Exercise (from last lesson)</vt:lpstr>
      <vt:lpstr>Exercise (extra)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117</cp:revision>
  <dcterms:created xsi:type="dcterms:W3CDTF">2016-08-12T10:54:44Z</dcterms:created>
  <dcterms:modified xsi:type="dcterms:W3CDTF">2020-11-06T07:08:02Z</dcterms:modified>
</cp:coreProperties>
</file>