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366" r:id="rId3"/>
    <p:sldId id="367" r:id="rId4"/>
    <p:sldId id="368" r:id="rId5"/>
    <p:sldId id="369" r:id="rId6"/>
    <p:sldId id="370" r:id="rId7"/>
    <p:sldId id="372" r:id="rId8"/>
    <p:sldId id="373" r:id="rId9"/>
    <p:sldId id="374" r:id="rId10"/>
    <p:sldId id="266" r:id="rId11"/>
    <p:sldId id="265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79DC8-FA22-4045-8811-D4CF9BC7B84E}" v="1" dt="2020-11-20T06:49:16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78" d="100"/>
          <a:sy n="78" d="100"/>
        </p:scale>
        <p:origin x="86" y="77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75379DC8-FA22-4045-8811-D4CF9BC7B84E}"/>
    <pc:docChg chg="addSld modSld">
      <pc:chgData name="Siim Rebane" userId="25ec13ac778510f2" providerId="LiveId" clId="{75379DC8-FA22-4045-8811-D4CF9BC7B84E}" dt="2020-11-20T06:49:16.652" v="0"/>
      <pc:docMkLst>
        <pc:docMk/>
      </pc:docMkLst>
      <pc:sldChg chg="add">
        <pc:chgData name="Siim Rebane" userId="25ec13ac778510f2" providerId="LiveId" clId="{75379DC8-FA22-4045-8811-D4CF9BC7B84E}" dt="2020-11-20T06:49:16.652" v="0"/>
        <pc:sldMkLst>
          <pc:docMk/>
          <pc:sldMk cId="2697561553" sldId="265"/>
        </pc:sldMkLst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1874407310" sldId="266"/>
        </pc:sldMkLst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2693558180" sldId="268"/>
        </pc:sldMkLst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3341808136" sldId="269"/>
        </pc:sldMkLst>
      </pc:sldChg>
      <pc:sldChg chg="add">
        <pc:chgData name="Siim Rebane" userId="25ec13ac778510f2" providerId="LiveId" clId="{75379DC8-FA22-4045-8811-D4CF9BC7B84E}" dt="2020-11-20T06:49:16.652" v="0"/>
        <pc:sldMkLst>
          <pc:docMk/>
          <pc:sldMk cId="2502651484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20.11.2020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20.11.2020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20.11.2020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20.11.2020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20.11.2020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wt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sswordsgenerator.net/sha1-hash-generat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JWT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74B81-78D6-4EDA-BEE8-40BB86F5F201}"/>
              </a:ext>
            </a:extLst>
          </p:cNvPr>
          <p:cNvSpPr/>
          <p:nvPr/>
        </p:nvSpPr>
        <p:spPr>
          <a:xfrm>
            <a:off x="539552" y="3140968"/>
            <a:ext cx="2232248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err="1"/>
              <a:t>Browser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19C785-330D-4B0A-88BC-9FCFF352AFF4}"/>
              </a:ext>
            </a:extLst>
          </p:cNvPr>
          <p:cNvSpPr/>
          <p:nvPr/>
        </p:nvSpPr>
        <p:spPr>
          <a:xfrm>
            <a:off x="5256078" y="3140968"/>
            <a:ext cx="2232248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Server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40036-1749-49B0-B072-241D2F6AF885}"/>
              </a:ext>
            </a:extLst>
          </p:cNvPr>
          <p:cNvCxnSpPr/>
          <p:nvPr/>
        </p:nvCxnSpPr>
        <p:spPr>
          <a:xfrm>
            <a:off x="2771800" y="3429000"/>
            <a:ext cx="248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09F906-4C01-4847-87F8-07D3C28EADFF}"/>
              </a:ext>
            </a:extLst>
          </p:cNvPr>
          <p:cNvSpPr txBox="1"/>
          <p:nvPr/>
        </p:nvSpPr>
        <p:spPr>
          <a:xfrm>
            <a:off x="3059832" y="29969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Send</a:t>
            </a:r>
            <a:r>
              <a:rPr lang="et-EE" dirty="0"/>
              <a:t> </a:t>
            </a:r>
            <a:r>
              <a:rPr lang="et-EE" dirty="0" err="1"/>
              <a:t>user</a:t>
            </a:r>
            <a:r>
              <a:rPr lang="et-EE" dirty="0"/>
              <a:t>/pass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80C41-2DD3-40CA-823D-178B6B63730E}"/>
              </a:ext>
            </a:extLst>
          </p:cNvPr>
          <p:cNvSpPr txBox="1"/>
          <p:nvPr/>
        </p:nvSpPr>
        <p:spPr>
          <a:xfrm>
            <a:off x="3059832" y="349171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Return</a:t>
            </a:r>
            <a:r>
              <a:rPr lang="et-EE" dirty="0"/>
              <a:t> JWT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84D973-279B-472C-9681-F4F6A6F1D0D8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2771800" y="3861048"/>
            <a:ext cx="248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2FC63B-9BEF-41F2-84B4-6DD9BFE386AD}"/>
              </a:ext>
            </a:extLst>
          </p:cNvPr>
          <p:cNvSpPr txBox="1"/>
          <p:nvPr/>
        </p:nvSpPr>
        <p:spPr>
          <a:xfrm>
            <a:off x="3023828" y="390721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Add</a:t>
            </a:r>
            <a:r>
              <a:rPr lang="et-EE" dirty="0"/>
              <a:t> JWT in </a:t>
            </a:r>
            <a:r>
              <a:rPr lang="et-EE" dirty="0" err="1"/>
              <a:t>request</a:t>
            </a:r>
            <a:r>
              <a:rPr lang="et-EE" dirty="0"/>
              <a:t> </a:t>
            </a:r>
            <a:r>
              <a:rPr lang="et-EE" dirty="0" err="1"/>
              <a:t>header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91715A-BCD5-4473-928E-BABD75075CEA}"/>
              </a:ext>
            </a:extLst>
          </p:cNvPr>
          <p:cNvCxnSpPr/>
          <p:nvPr/>
        </p:nvCxnSpPr>
        <p:spPr>
          <a:xfrm>
            <a:off x="2771800" y="4581128"/>
            <a:ext cx="248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0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JWT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>
                <a:hlinkClick r:id="rId2"/>
              </a:rPr>
              <a:t>http://jwt.io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 err="1"/>
              <a:t>Sample</a:t>
            </a:r>
            <a:r>
              <a:rPr lang="et-EE" dirty="0"/>
              <a:t>:</a:t>
            </a:r>
          </a:p>
          <a:p>
            <a:pPr marL="0" indent="0">
              <a:buNone/>
            </a:pPr>
            <a:r>
              <a:rPr lang="et-EE" dirty="0"/>
              <a:t>eyJhbGciOiJIUzI1NiIsInR5cCI6IkpXVCJ9.eyJzdWIiOiIxMjM0NTY3ODkwIiwibmFtZSI6IkpvaG4gRG9lIiwiaWF0IjoxNTE2MjM5MDIyfQ.SflKxwRJSMeKKF2QT4fwpMeJf36POk6yJV_adQssw5c</a:t>
            </a:r>
          </a:p>
        </p:txBody>
      </p:sp>
    </p:spTree>
    <p:extLst>
      <p:ext uri="{BB962C8B-B14F-4D97-AF65-F5344CB8AC3E}">
        <p14:creationId xmlns:p14="http://schemas.microsoft.com/office/powerpoint/2010/main" val="269756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JWT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439498-60C2-4C4C-B786-79285F17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991" y="2509992"/>
            <a:ext cx="5631668" cy="3749365"/>
          </a:xfrm>
        </p:spPr>
      </p:pic>
    </p:spTree>
    <p:extLst>
      <p:ext uri="{BB962C8B-B14F-4D97-AF65-F5344CB8AC3E}">
        <p14:creationId xmlns:p14="http://schemas.microsoft.com/office/powerpoint/2010/main" val="269355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JWT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/>
              <a:t>JWT </a:t>
            </a:r>
            <a:r>
              <a:rPr lang="et-EE" dirty="0" err="1"/>
              <a:t>contains</a:t>
            </a:r>
            <a:r>
              <a:rPr lang="et-EE" dirty="0"/>
              <a:t> 3 parts </a:t>
            </a:r>
            <a:r>
              <a:rPr lang="et-EE" dirty="0" err="1"/>
              <a:t>encoded</a:t>
            </a:r>
            <a:r>
              <a:rPr lang="et-EE" dirty="0"/>
              <a:t> in base64.</a:t>
            </a:r>
          </a:p>
          <a:p>
            <a:pPr marL="514350" indent="-514350">
              <a:buAutoNum type="arabicParenR"/>
            </a:pPr>
            <a:r>
              <a:rPr lang="et-EE" dirty="0" err="1"/>
              <a:t>Header</a:t>
            </a:r>
            <a:endParaRPr lang="et-EE" dirty="0"/>
          </a:p>
          <a:p>
            <a:pPr marL="514350" indent="-514350">
              <a:buAutoNum type="arabicParenR"/>
            </a:pPr>
            <a:r>
              <a:rPr lang="et-EE" dirty="0" err="1"/>
              <a:t>Payload</a:t>
            </a:r>
            <a:endParaRPr lang="et-EE" dirty="0"/>
          </a:p>
          <a:p>
            <a:pPr marL="514350" indent="-514350">
              <a:buAutoNum type="arabicParenR"/>
            </a:pPr>
            <a:r>
              <a:rPr lang="et-EE" dirty="0" err="1"/>
              <a:t>Signature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34180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JWT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8B8EB-A7F4-4648-AAF2-C7C763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JWT are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stored</a:t>
            </a:r>
            <a:r>
              <a:rPr lang="et-EE" dirty="0"/>
              <a:t> on server</a:t>
            </a:r>
          </a:p>
          <a:p>
            <a:r>
              <a:rPr lang="et-EE" dirty="0"/>
              <a:t>JWT </a:t>
            </a:r>
            <a:r>
              <a:rPr lang="et-EE" dirty="0" err="1"/>
              <a:t>contain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used</a:t>
            </a:r>
            <a:r>
              <a:rPr lang="et-EE" dirty="0"/>
              <a:t> in </a:t>
            </a:r>
            <a:r>
              <a:rPr lang="et-EE" dirty="0" err="1"/>
              <a:t>frontend</a:t>
            </a:r>
            <a:endParaRPr lang="et-EE" dirty="0"/>
          </a:p>
          <a:p>
            <a:r>
              <a:rPr lang="et-EE" dirty="0"/>
              <a:t>JWT </a:t>
            </a: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be</a:t>
            </a:r>
            <a:r>
              <a:rPr lang="et-EE" dirty="0"/>
              <a:t> </a:t>
            </a:r>
            <a:r>
              <a:rPr lang="et-EE" dirty="0" err="1"/>
              <a:t>validated</a:t>
            </a:r>
            <a:r>
              <a:rPr lang="et-EE" dirty="0"/>
              <a:t> </a:t>
            </a:r>
            <a:r>
              <a:rPr lang="et-EE" dirty="0" err="1"/>
              <a:t>through</a:t>
            </a:r>
            <a:r>
              <a:rPr lang="et-EE" dirty="0"/>
              <a:t> </a:t>
            </a:r>
            <a:r>
              <a:rPr lang="et-EE" dirty="0" err="1"/>
              <a:t>signature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0265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Session</a:t>
            </a:r>
            <a:r>
              <a:rPr lang="et-EE" dirty="0"/>
              <a:t> ID </a:t>
            </a:r>
            <a:r>
              <a:rPr lang="et-EE" dirty="0" err="1"/>
              <a:t>based</a:t>
            </a:r>
            <a:r>
              <a:rPr lang="et-EE" dirty="0"/>
              <a:t> </a:t>
            </a:r>
            <a:r>
              <a:rPr lang="et-EE" dirty="0" err="1"/>
              <a:t>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/>
              <a:t> 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71C03A-F0DB-42D2-9C38-3FC8F4645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5" y="2204864"/>
            <a:ext cx="743616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Spring</a:t>
            </a:r>
            <a:r>
              <a:rPr lang="et-EE" dirty="0"/>
              <a:t> Security </a:t>
            </a:r>
            <a:r>
              <a:rPr lang="et-EE" dirty="0" err="1"/>
              <a:t>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/>
              <a:t>&lt;</a:t>
            </a:r>
            <a:r>
              <a:rPr lang="et-EE" dirty="0" err="1"/>
              <a:t>dependency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groupId</a:t>
            </a:r>
            <a:r>
              <a:rPr lang="et-EE" dirty="0"/>
              <a:t>&gt;</a:t>
            </a:r>
            <a:r>
              <a:rPr lang="et-EE" dirty="0" err="1"/>
              <a:t>org.springframework.boot</a:t>
            </a:r>
            <a:r>
              <a:rPr lang="et-EE" dirty="0"/>
              <a:t>&lt;/</a:t>
            </a:r>
            <a:r>
              <a:rPr lang="et-EE" dirty="0" err="1"/>
              <a:t>groupId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artifactId</a:t>
            </a:r>
            <a:r>
              <a:rPr lang="et-EE" dirty="0"/>
              <a:t>&gt;</a:t>
            </a:r>
            <a:r>
              <a:rPr lang="et-EE" dirty="0" err="1"/>
              <a:t>spring</a:t>
            </a:r>
            <a:r>
              <a:rPr lang="et-EE" dirty="0"/>
              <a:t>-</a:t>
            </a:r>
            <a:r>
              <a:rPr lang="et-EE" dirty="0" err="1"/>
              <a:t>boot</a:t>
            </a:r>
            <a:r>
              <a:rPr lang="et-EE" dirty="0"/>
              <a:t>-starter-</a:t>
            </a:r>
            <a:r>
              <a:rPr lang="et-EE" dirty="0" err="1"/>
              <a:t>security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    &lt;/</a:t>
            </a:r>
            <a:r>
              <a:rPr lang="et-EE" dirty="0" err="1"/>
              <a:t>artifactId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&lt;/</a:t>
            </a:r>
            <a:r>
              <a:rPr lang="et-EE" dirty="0" err="1"/>
              <a:t>dependency</a:t>
            </a:r>
            <a:r>
              <a:rPr lang="et-E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2926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Password</a:t>
            </a:r>
            <a:r>
              <a:rPr lang="et-EE" dirty="0"/>
              <a:t> </a:t>
            </a:r>
            <a:r>
              <a:rPr lang="et-EE" dirty="0" err="1"/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sz="2000" dirty="0"/>
              <a:t>SHA1: </a:t>
            </a:r>
            <a:r>
              <a:rPr lang="en-US" sz="2000" dirty="0">
                <a:hlinkClick r:id="rId2"/>
              </a:rPr>
              <a:t>https://passwordsgenerator.net/sha1-hash-generator/</a:t>
            </a:r>
            <a:endParaRPr lang="et-EE" sz="2000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sz="2000" dirty="0"/>
              <a:t>sha1(„test“) = A94A8FE5CCB19BA61C4C0873D391E987982FBBD3</a:t>
            </a:r>
          </a:p>
          <a:p>
            <a:pPr marL="0" indent="0">
              <a:buNone/>
            </a:pPr>
            <a:r>
              <a:rPr lang="et-EE" sz="2000" dirty="0"/>
              <a:t>sha1(„Test“) = 640AB2BAE07BEDC4C163F679A746F7AB7FB5D1FA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 err="1"/>
              <a:t>Input</a:t>
            </a:r>
            <a:r>
              <a:rPr lang="et-EE" dirty="0"/>
              <a:t>: </a:t>
            </a:r>
            <a:r>
              <a:rPr lang="et-EE" dirty="0" err="1"/>
              <a:t>arbitary</a:t>
            </a:r>
            <a:r>
              <a:rPr lang="et-EE" dirty="0"/>
              <a:t> </a:t>
            </a:r>
            <a:r>
              <a:rPr lang="et-EE" dirty="0" err="1"/>
              <a:t>size</a:t>
            </a:r>
            <a:endParaRPr lang="et-EE" dirty="0"/>
          </a:p>
          <a:p>
            <a:pPr marL="0" indent="0">
              <a:buNone/>
            </a:pPr>
            <a:r>
              <a:rPr lang="et-EE" dirty="0" err="1"/>
              <a:t>Output</a:t>
            </a:r>
            <a:r>
              <a:rPr lang="et-EE" dirty="0"/>
              <a:t>: </a:t>
            </a:r>
            <a:r>
              <a:rPr lang="et-EE" dirty="0" err="1"/>
              <a:t>fixed</a:t>
            </a:r>
            <a:r>
              <a:rPr lang="et-EE" dirty="0"/>
              <a:t> </a:t>
            </a:r>
            <a:r>
              <a:rPr lang="et-EE" dirty="0" err="1"/>
              <a:t>size</a:t>
            </a:r>
            <a:r>
              <a:rPr lang="et-EE" dirty="0"/>
              <a:t> „</a:t>
            </a:r>
            <a:r>
              <a:rPr lang="et-EE" dirty="0" err="1"/>
              <a:t>random</a:t>
            </a:r>
            <a:r>
              <a:rPr lang="et-EE" dirty="0"/>
              <a:t>“ </a:t>
            </a:r>
            <a:r>
              <a:rPr lang="et-EE" dirty="0" err="1"/>
              <a:t>value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56357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Password</a:t>
            </a:r>
            <a:r>
              <a:rPr lang="et-EE" dirty="0"/>
              <a:t> </a:t>
            </a:r>
            <a:r>
              <a:rPr lang="et-EE" dirty="0" err="1"/>
              <a:t>salting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E9C9-A2B2-46AF-9C88-FA5163F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61" y="2348880"/>
            <a:ext cx="8236424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/>
              <a:t>Salt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random</a:t>
            </a:r>
            <a:r>
              <a:rPr lang="et-EE" dirty="0"/>
              <a:t> </a:t>
            </a:r>
            <a:r>
              <a:rPr lang="et-EE" dirty="0" err="1"/>
              <a:t>data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used</a:t>
            </a:r>
            <a:r>
              <a:rPr lang="et-EE" dirty="0"/>
              <a:t> as </a:t>
            </a:r>
            <a:r>
              <a:rPr lang="et-EE" dirty="0" err="1"/>
              <a:t>an</a:t>
            </a:r>
            <a:r>
              <a:rPr lang="et-EE" dirty="0"/>
              <a:t> </a:t>
            </a:r>
            <a:r>
              <a:rPr lang="et-EE" dirty="0" err="1"/>
              <a:t>additional</a:t>
            </a:r>
            <a:r>
              <a:rPr lang="et-EE" dirty="0"/>
              <a:t> </a:t>
            </a:r>
            <a:r>
              <a:rPr lang="et-EE" dirty="0" err="1"/>
              <a:t>input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hash</a:t>
            </a:r>
            <a:r>
              <a:rPr lang="et-EE" dirty="0"/>
              <a:t> </a:t>
            </a:r>
            <a:r>
              <a:rPr lang="et-EE" dirty="0" err="1"/>
              <a:t>function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String </a:t>
            </a:r>
            <a:r>
              <a:rPr lang="et-EE" dirty="0" err="1"/>
              <a:t>password</a:t>
            </a:r>
            <a:r>
              <a:rPr lang="et-EE" dirty="0"/>
              <a:t>=</a:t>
            </a:r>
            <a:r>
              <a:rPr lang="et-EE" b="1" dirty="0"/>
              <a:t> </a:t>
            </a:r>
            <a:r>
              <a:rPr lang="et-EE" dirty="0"/>
              <a:t>test</a:t>
            </a:r>
          </a:p>
          <a:p>
            <a:pPr marL="0" indent="0">
              <a:buNone/>
            </a:pPr>
            <a:r>
              <a:rPr lang="et-EE" dirty="0"/>
              <a:t>String </a:t>
            </a:r>
            <a:r>
              <a:rPr lang="et-EE" dirty="0" err="1"/>
              <a:t>passwordHash</a:t>
            </a:r>
            <a:r>
              <a:rPr lang="et-EE" dirty="0"/>
              <a:t> = sha1(„test“+“</a:t>
            </a:r>
            <a:r>
              <a:rPr lang="et-EE" dirty="0" err="1"/>
              <a:t>random</a:t>
            </a:r>
            <a:r>
              <a:rPr lang="et-EE" dirty="0"/>
              <a:t> nr“);</a:t>
            </a:r>
          </a:p>
        </p:txBody>
      </p:sp>
    </p:spTree>
    <p:extLst>
      <p:ext uri="{BB962C8B-B14F-4D97-AF65-F5344CB8AC3E}">
        <p14:creationId xmlns:p14="http://schemas.microsoft.com/office/powerpoint/2010/main" val="26202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Bcrypt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3B33D-6D15-4AFD-98A5-F5DA1292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t-EE" sz="2000" dirty="0" err="1"/>
              <a:t>bcrypt</a:t>
            </a:r>
            <a:r>
              <a:rPr lang="et-EE" sz="2000" dirty="0"/>
              <a:t>(„test“) = </a:t>
            </a:r>
            <a:r>
              <a:rPr lang="en-US" sz="2000" b="0" i="0" dirty="0">
                <a:solidFill>
                  <a:srgbClr val="155724"/>
                </a:solidFill>
                <a:effectLst/>
                <a:latin typeface="-apple-system"/>
              </a:rPr>
              <a:t>$2</a:t>
            </a:r>
            <a:r>
              <a:rPr lang="et-EE" sz="2000" b="0" i="0" dirty="0">
                <a:solidFill>
                  <a:srgbClr val="155724"/>
                </a:solidFill>
                <a:effectLst/>
                <a:latin typeface="-apple-system"/>
              </a:rPr>
              <a:t>a</a:t>
            </a:r>
            <a:r>
              <a:rPr lang="en-US" sz="2000" b="0" i="0" dirty="0">
                <a:solidFill>
                  <a:srgbClr val="155724"/>
                </a:solidFill>
                <a:effectLst/>
                <a:latin typeface="-apple-system"/>
              </a:rPr>
              <a:t>$12$W/gc8koHTHAgZgCQAVOhyuLTqS7pCWIUvfczcfIM5yGtAtdCsFEqa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06277-B86E-4592-9A3F-45CDC219A59D}"/>
              </a:ext>
            </a:extLst>
          </p:cNvPr>
          <p:cNvSpPr/>
          <p:nvPr/>
        </p:nvSpPr>
        <p:spPr>
          <a:xfrm>
            <a:off x="457200" y="2735260"/>
            <a:ext cx="593232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8AC65-01E2-4089-902F-7A52A1A45889}"/>
              </a:ext>
            </a:extLst>
          </p:cNvPr>
          <p:cNvSpPr/>
          <p:nvPr/>
        </p:nvSpPr>
        <p:spPr>
          <a:xfrm>
            <a:off x="1054443" y="2735260"/>
            <a:ext cx="277197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49B66-6CBE-474F-A7DC-5D484D72EDBD}"/>
              </a:ext>
            </a:extLst>
          </p:cNvPr>
          <p:cNvSpPr/>
          <p:nvPr/>
        </p:nvSpPr>
        <p:spPr>
          <a:xfrm>
            <a:off x="1410006" y="2735260"/>
            <a:ext cx="301797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0A271-8421-4B03-969B-AC7FE1FA53D4}"/>
              </a:ext>
            </a:extLst>
          </p:cNvPr>
          <p:cNvSpPr/>
          <p:nvPr/>
        </p:nvSpPr>
        <p:spPr>
          <a:xfrm>
            <a:off x="4427984" y="2735260"/>
            <a:ext cx="3744416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E773C-367B-46C4-9A93-844632FE8ECB}"/>
              </a:ext>
            </a:extLst>
          </p:cNvPr>
          <p:cNvSpPr txBox="1"/>
          <p:nvPr/>
        </p:nvSpPr>
        <p:spPr>
          <a:xfrm>
            <a:off x="444932" y="3659314"/>
            <a:ext cx="229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How</a:t>
            </a:r>
            <a:r>
              <a:rPr lang="et-EE" dirty="0"/>
              <a:t> </a:t>
            </a:r>
            <a:r>
              <a:rPr lang="et-EE" dirty="0" err="1"/>
              <a:t>many</a:t>
            </a:r>
            <a:r>
              <a:rPr lang="et-EE" dirty="0"/>
              <a:t> </a:t>
            </a:r>
            <a:r>
              <a:rPr lang="et-EE" dirty="0" err="1"/>
              <a:t>rounds</a:t>
            </a:r>
            <a:r>
              <a:rPr lang="et-EE" dirty="0"/>
              <a:t> (</a:t>
            </a:r>
            <a:r>
              <a:rPr lang="et-EE" dirty="0" err="1"/>
              <a:t>adding</a:t>
            </a:r>
            <a:r>
              <a:rPr lang="et-EE" dirty="0"/>
              <a:t> 1 </a:t>
            </a:r>
            <a:r>
              <a:rPr lang="et-EE" dirty="0" err="1"/>
              <a:t>doubles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compute</a:t>
            </a:r>
            <a:r>
              <a:rPr lang="et-EE" dirty="0"/>
              <a:t> </a:t>
            </a:r>
            <a:r>
              <a:rPr lang="et-EE" dirty="0" err="1"/>
              <a:t>time</a:t>
            </a:r>
            <a:r>
              <a:rPr lang="et-EE" dirty="0"/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73D93-F455-4D3F-8BF5-B534D49B331A}"/>
              </a:ext>
            </a:extLst>
          </p:cNvPr>
          <p:cNvSpPr txBox="1"/>
          <p:nvPr/>
        </p:nvSpPr>
        <p:spPr>
          <a:xfrm>
            <a:off x="169168" y="3080000"/>
            <a:ext cx="8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Bcrypt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427EB-B213-4FC5-A905-9D47BE07A9E2}"/>
              </a:ext>
            </a:extLst>
          </p:cNvPr>
          <p:cNvSpPr txBox="1"/>
          <p:nvPr/>
        </p:nvSpPr>
        <p:spPr>
          <a:xfrm>
            <a:off x="2178568" y="3059668"/>
            <a:ext cx="8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Salt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3166B-5B2E-4DF0-BB95-590C9FC5C40B}"/>
              </a:ext>
            </a:extLst>
          </p:cNvPr>
          <p:cNvSpPr txBox="1"/>
          <p:nvPr/>
        </p:nvSpPr>
        <p:spPr>
          <a:xfrm>
            <a:off x="5580112" y="3080000"/>
            <a:ext cx="8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Hash</a:t>
            </a:r>
            <a:endParaRPr lang="et-E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B35FE9-C943-43F4-8C19-335EE9199184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1193042" y="3023292"/>
            <a:ext cx="216964" cy="57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9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User</a:t>
            </a:r>
            <a:r>
              <a:rPr lang="et-EE" dirty="0"/>
              <a:t> Detail Service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2EA868-CBEB-488F-AD82-1861473F6C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631" y="2132856"/>
            <a:ext cx="866134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@Service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UserDetailsServiceImpl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UserDetailsService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@Autowired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PasswordEncoder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passwordEncoder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UserDetails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loadUserByUsername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withUsername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.password(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passwordEncoder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.encode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.roles(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"USER"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).build();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Security </a:t>
            </a:r>
            <a:r>
              <a:rPr lang="et-EE" dirty="0" err="1"/>
              <a:t>Configuration</a:t>
            </a:r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96408C5-BAB5-4292-98F4-BBCBCEC74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2538014"/>
            <a:ext cx="782842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@Configuration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@EnableWebSecurity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SpringSecurityConfiguration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WebSecurityConfigurerAdapter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configure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kumimoji="0" lang="et-EE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BCryptPasswordEncoder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passwordEncoder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BCryptPasswordEncoder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Security </a:t>
            </a:r>
            <a:r>
              <a:rPr lang="et-EE" dirty="0" err="1"/>
              <a:t>Configuration</a:t>
            </a:r>
            <a:r>
              <a:rPr lang="et-EE" dirty="0"/>
              <a:t> 2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56B002-74D4-405D-AC23-9B2500E21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2122517"/>
            <a:ext cx="797974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configure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http.authorizeRequests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antMatchers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"/home"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permitAll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anyRequest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().authenticated()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.and()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formLogin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permitAll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.and()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.logout()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permitAll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4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18041</TotalTime>
  <Words>396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JetBrains Mono</vt:lpstr>
      <vt:lpstr>Office'i kujundus</vt:lpstr>
      <vt:lpstr>Vali IT</vt:lpstr>
      <vt:lpstr>Session ID based security</vt:lpstr>
      <vt:lpstr>Add Spring Security Dependency</vt:lpstr>
      <vt:lpstr>Password hashing</vt:lpstr>
      <vt:lpstr>Password salting</vt:lpstr>
      <vt:lpstr>Bcrypt</vt:lpstr>
      <vt:lpstr>User Detail Service</vt:lpstr>
      <vt:lpstr>Security Configuration</vt:lpstr>
      <vt:lpstr>Security Configuration 2</vt:lpstr>
      <vt:lpstr>JWT</vt:lpstr>
      <vt:lpstr>JWT</vt:lpstr>
      <vt:lpstr>JWT</vt:lpstr>
      <vt:lpstr>JWT</vt:lpstr>
      <vt:lpstr>JWT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174</cp:revision>
  <dcterms:created xsi:type="dcterms:W3CDTF">2016-08-12T10:54:44Z</dcterms:created>
  <dcterms:modified xsi:type="dcterms:W3CDTF">2020-11-20T06:49:22Z</dcterms:modified>
</cp:coreProperties>
</file>