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345" r:id="rId3"/>
    <p:sldId id="361" r:id="rId4"/>
    <p:sldId id="383" r:id="rId5"/>
    <p:sldId id="382" r:id="rId6"/>
    <p:sldId id="377" r:id="rId7"/>
    <p:sldId id="389" r:id="rId8"/>
    <p:sldId id="388" r:id="rId9"/>
    <p:sldId id="385" r:id="rId10"/>
    <p:sldId id="384" r:id="rId11"/>
    <p:sldId id="386" r:id="rId12"/>
    <p:sldId id="375" r:id="rId13"/>
    <p:sldId id="376" r:id="rId14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1B4C2-FE83-4AAA-861F-D2B4DC90CAE7}" v="6" dt="2020-11-16T09:51:40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658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06D1B4C2-FE83-4AAA-861F-D2B4DC90CAE7}"/>
    <pc:docChg chg="undo custSel addSld delSld modSld sldOrd">
      <pc:chgData name="Siim Rebane" userId="25ec13ac778510f2" providerId="LiveId" clId="{06D1B4C2-FE83-4AAA-861F-D2B4DC90CAE7}" dt="2020-11-16T10:20:45.702" v="321" actId="14100"/>
      <pc:docMkLst>
        <pc:docMk/>
      </pc:docMkLst>
      <pc:sldChg chg="modSp mod">
        <pc:chgData name="Siim Rebane" userId="25ec13ac778510f2" providerId="LiveId" clId="{06D1B4C2-FE83-4AAA-861F-D2B4DC90CAE7}" dt="2020-11-16T08:55:40" v="17" actId="20577"/>
        <pc:sldMkLst>
          <pc:docMk/>
          <pc:sldMk cId="0" sldId="260"/>
        </pc:sldMkLst>
        <pc:spChg chg="mod">
          <ac:chgData name="Siim Rebane" userId="25ec13ac778510f2" providerId="LiveId" clId="{06D1B4C2-FE83-4AAA-861F-D2B4DC90CAE7}" dt="2020-11-16T08:55:35.760" v="8" actId="20577"/>
          <ac:spMkLst>
            <pc:docMk/>
            <pc:sldMk cId="0" sldId="260"/>
            <ac:spMk id="5" creationId="{00000000-0000-0000-0000-000000000000}"/>
          </ac:spMkLst>
        </pc:spChg>
        <pc:spChg chg="mod">
          <ac:chgData name="Siim Rebane" userId="25ec13ac778510f2" providerId="LiveId" clId="{06D1B4C2-FE83-4AAA-861F-D2B4DC90CAE7}" dt="2020-11-16T08:55:40" v="17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del mod ord">
        <pc:chgData name="Siim Rebane" userId="25ec13ac778510f2" providerId="LiveId" clId="{06D1B4C2-FE83-4AAA-861F-D2B4DC90CAE7}" dt="2020-11-16T10:17:36.661" v="312" actId="47"/>
        <pc:sldMkLst>
          <pc:docMk/>
          <pc:sldMk cId="747820372" sldId="363"/>
        </pc:sldMkLst>
        <pc:spChg chg="mod">
          <ac:chgData name="Siim Rebane" userId="25ec13ac778510f2" providerId="LiveId" clId="{06D1B4C2-FE83-4AAA-861F-D2B4DC90CAE7}" dt="2020-11-16T09:59:58.950" v="125" actId="20577"/>
          <ac:spMkLst>
            <pc:docMk/>
            <pc:sldMk cId="747820372" sldId="363"/>
            <ac:spMk id="2" creationId="{00000000-0000-0000-0000-000000000000}"/>
          </ac:spMkLst>
        </pc:spChg>
      </pc:sldChg>
      <pc:sldChg chg="addSp delSp modSp mod">
        <pc:chgData name="Siim Rebane" userId="25ec13ac778510f2" providerId="LiveId" clId="{06D1B4C2-FE83-4AAA-861F-D2B4DC90CAE7}" dt="2020-11-16T10:17:33.740" v="311" actId="14100"/>
        <pc:sldMkLst>
          <pc:docMk/>
          <pc:sldMk cId="1063664738" sldId="375"/>
        </pc:sldMkLst>
        <pc:picChg chg="add mod">
          <ac:chgData name="Siim Rebane" userId="25ec13ac778510f2" providerId="LiveId" clId="{06D1B4C2-FE83-4AAA-861F-D2B4DC90CAE7}" dt="2020-11-16T10:17:33.740" v="311" actId="14100"/>
          <ac:picMkLst>
            <pc:docMk/>
            <pc:sldMk cId="1063664738" sldId="375"/>
            <ac:picMk id="4" creationId="{1BFDADF2-F6FB-4329-BC8C-6E00A3C0E949}"/>
          </ac:picMkLst>
        </pc:picChg>
        <pc:picChg chg="del">
          <ac:chgData name="Siim Rebane" userId="25ec13ac778510f2" providerId="LiveId" clId="{06D1B4C2-FE83-4AAA-861F-D2B4DC90CAE7}" dt="2020-11-16T10:17:27.749" v="308" actId="478"/>
          <ac:picMkLst>
            <pc:docMk/>
            <pc:sldMk cId="1063664738" sldId="375"/>
            <ac:picMk id="5" creationId="{72813297-FF98-445E-8928-FA183AF9A91B}"/>
          </ac:picMkLst>
        </pc:picChg>
      </pc:sldChg>
      <pc:sldChg chg="addSp delSp modSp mod">
        <pc:chgData name="Siim Rebane" userId="25ec13ac778510f2" providerId="LiveId" clId="{06D1B4C2-FE83-4AAA-861F-D2B4DC90CAE7}" dt="2020-11-16T10:19:02.109" v="319" actId="14100"/>
        <pc:sldMkLst>
          <pc:docMk/>
          <pc:sldMk cId="2883417795" sldId="376"/>
        </pc:sldMkLst>
        <pc:picChg chg="del">
          <ac:chgData name="Siim Rebane" userId="25ec13ac778510f2" providerId="LiveId" clId="{06D1B4C2-FE83-4AAA-861F-D2B4DC90CAE7}" dt="2020-11-16T10:18:50.870" v="313" actId="478"/>
          <ac:picMkLst>
            <pc:docMk/>
            <pc:sldMk cId="2883417795" sldId="376"/>
            <ac:picMk id="4" creationId="{8C240032-8C46-493A-8E5D-4C0A41AAF4DE}"/>
          </ac:picMkLst>
        </pc:picChg>
        <pc:picChg chg="add del">
          <ac:chgData name="Siim Rebane" userId="25ec13ac778510f2" providerId="LiveId" clId="{06D1B4C2-FE83-4AAA-861F-D2B4DC90CAE7}" dt="2020-11-16T10:18:52.683" v="315" actId="478"/>
          <ac:picMkLst>
            <pc:docMk/>
            <pc:sldMk cId="2883417795" sldId="376"/>
            <ac:picMk id="5" creationId="{8E6E9FA9-0235-44D9-A345-C4B831915DCC}"/>
          </ac:picMkLst>
        </pc:picChg>
        <pc:picChg chg="del">
          <ac:chgData name="Siim Rebane" userId="25ec13ac778510f2" providerId="LiveId" clId="{06D1B4C2-FE83-4AAA-861F-D2B4DC90CAE7}" dt="2020-11-16T10:18:57.819" v="317" actId="478"/>
          <ac:picMkLst>
            <pc:docMk/>
            <pc:sldMk cId="2883417795" sldId="376"/>
            <ac:picMk id="7" creationId="{3C342FCC-9B22-47BD-B13D-AA72FE2A1FEB}"/>
          </ac:picMkLst>
        </pc:picChg>
        <pc:picChg chg="add mod">
          <ac:chgData name="Siim Rebane" userId="25ec13ac778510f2" providerId="LiveId" clId="{06D1B4C2-FE83-4AAA-861F-D2B4DC90CAE7}" dt="2020-11-16T10:19:02.109" v="319" actId="14100"/>
          <ac:picMkLst>
            <pc:docMk/>
            <pc:sldMk cId="2883417795" sldId="376"/>
            <ac:picMk id="8" creationId="{93F17545-D627-4F44-BC35-57632EA21C57}"/>
          </ac:picMkLst>
        </pc:picChg>
      </pc:sldChg>
      <pc:sldChg chg="addSp delSp modSp new mod">
        <pc:chgData name="Siim Rebane" userId="25ec13ac778510f2" providerId="LiveId" clId="{06D1B4C2-FE83-4AAA-861F-D2B4DC90CAE7}" dt="2020-11-16T09:26:22.184" v="38" actId="1076"/>
        <pc:sldMkLst>
          <pc:docMk/>
          <pc:sldMk cId="3452176178" sldId="377"/>
        </pc:sldMkLst>
        <pc:spChg chg="mod">
          <ac:chgData name="Siim Rebane" userId="25ec13ac778510f2" providerId="LiveId" clId="{06D1B4C2-FE83-4AAA-861F-D2B4DC90CAE7}" dt="2020-11-16T09:26:17.380" v="35" actId="20577"/>
          <ac:spMkLst>
            <pc:docMk/>
            <pc:sldMk cId="3452176178" sldId="377"/>
            <ac:spMk id="2" creationId="{8FDB02EC-47D3-4023-8BA3-E04173B09239}"/>
          </ac:spMkLst>
        </pc:spChg>
        <pc:spChg chg="del">
          <ac:chgData name="Siim Rebane" userId="25ec13ac778510f2" providerId="LiveId" clId="{06D1B4C2-FE83-4AAA-861F-D2B4DC90CAE7}" dt="2020-11-16T09:26:18.780" v="36" actId="22"/>
          <ac:spMkLst>
            <pc:docMk/>
            <pc:sldMk cId="3452176178" sldId="377"/>
            <ac:spMk id="3" creationId="{D433B1D4-FB37-4906-8C15-53019E025DD9}"/>
          </ac:spMkLst>
        </pc:spChg>
        <pc:picChg chg="add mod ord">
          <ac:chgData name="Siim Rebane" userId="25ec13ac778510f2" providerId="LiveId" clId="{06D1B4C2-FE83-4AAA-861F-D2B4DC90CAE7}" dt="2020-11-16T09:26:22.184" v="38" actId="1076"/>
          <ac:picMkLst>
            <pc:docMk/>
            <pc:sldMk cId="3452176178" sldId="377"/>
            <ac:picMk id="5" creationId="{C7B9382F-2E62-4A38-BAE0-150DB4846D0F}"/>
          </ac:picMkLst>
        </pc:picChg>
      </pc:sldChg>
      <pc:sldChg chg="modSp add del mod">
        <pc:chgData name="Siim Rebane" userId="25ec13ac778510f2" providerId="LiveId" clId="{06D1B4C2-FE83-4AAA-861F-D2B4DC90CAE7}" dt="2020-11-16T09:48:35.256" v="42" actId="47"/>
        <pc:sldMkLst>
          <pc:docMk/>
          <pc:sldMk cId="529885939" sldId="378"/>
        </pc:sldMkLst>
        <pc:spChg chg="mod">
          <ac:chgData name="Siim Rebane" userId="25ec13ac778510f2" providerId="LiveId" clId="{06D1B4C2-FE83-4AAA-861F-D2B4DC90CAE7}" dt="2020-11-16T09:26:31.074" v="41" actId="20577"/>
          <ac:spMkLst>
            <pc:docMk/>
            <pc:sldMk cId="529885939" sldId="378"/>
            <ac:spMk id="2" creationId="{00000000-0000-0000-0000-000000000000}"/>
          </ac:spMkLst>
        </pc:spChg>
        <pc:spChg chg="mod">
          <ac:chgData name="Siim Rebane" userId="25ec13ac778510f2" providerId="LiveId" clId="{06D1B4C2-FE83-4AAA-861F-D2B4DC90CAE7}" dt="2020-11-16T09:26:28.931" v="40" actId="20577"/>
          <ac:spMkLst>
            <pc:docMk/>
            <pc:sldMk cId="529885939" sldId="378"/>
            <ac:spMk id="3" creationId="{8568E9C9-A2B2-46AF-9C88-FA5163FF6C4A}"/>
          </ac:spMkLst>
        </pc:spChg>
      </pc:sldChg>
      <pc:sldChg chg="add del">
        <pc:chgData name="Siim Rebane" userId="25ec13ac778510f2" providerId="LiveId" clId="{06D1B4C2-FE83-4AAA-861F-D2B4DC90CAE7}" dt="2020-11-16T09:48:40.371" v="45" actId="47"/>
        <pc:sldMkLst>
          <pc:docMk/>
          <pc:sldMk cId="3237146441" sldId="378"/>
        </pc:sldMkLst>
      </pc:sldChg>
      <pc:sldChg chg="add del">
        <pc:chgData name="Siim Rebane" userId="25ec13ac778510f2" providerId="LiveId" clId="{06D1B4C2-FE83-4AAA-861F-D2B4DC90CAE7}" dt="2020-11-16T09:48:41.005" v="46" actId="47"/>
        <pc:sldMkLst>
          <pc:docMk/>
          <pc:sldMk cId="459822510" sldId="379"/>
        </pc:sldMkLst>
      </pc:sldChg>
      <pc:sldChg chg="modSp add mod ord">
        <pc:chgData name="Siim Rebane" userId="25ec13ac778510f2" providerId="LiveId" clId="{06D1B4C2-FE83-4AAA-861F-D2B4DC90CAE7}" dt="2020-11-16T09:58:54.296" v="63"/>
        <pc:sldMkLst>
          <pc:docMk/>
          <pc:sldMk cId="513818303" sldId="382"/>
        </pc:sldMkLst>
        <pc:spChg chg="mod">
          <ac:chgData name="Siim Rebane" userId="25ec13ac778510f2" providerId="LiveId" clId="{06D1B4C2-FE83-4AAA-861F-D2B4DC90CAE7}" dt="2020-11-16T09:48:52.752" v="55" actId="27636"/>
          <ac:spMkLst>
            <pc:docMk/>
            <pc:sldMk cId="513818303" sldId="382"/>
            <ac:spMk id="2" creationId="{00000000-0000-0000-0000-000000000000}"/>
          </ac:spMkLst>
        </pc:spChg>
      </pc:sldChg>
      <pc:sldChg chg="modSp add mod ord">
        <pc:chgData name="Siim Rebane" userId="25ec13ac778510f2" providerId="LiveId" clId="{06D1B4C2-FE83-4AAA-861F-D2B4DC90CAE7}" dt="2020-11-16T09:57:54.387" v="61"/>
        <pc:sldMkLst>
          <pc:docMk/>
          <pc:sldMk cId="179003419" sldId="383"/>
        </pc:sldMkLst>
        <pc:spChg chg="mod">
          <ac:chgData name="Siim Rebane" userId="25ec13ac778510f2" providerId="LiveId" clId="{06D1B4C2-FE83-4AAA-861F-D2B4DC90CAE7}" dt="2020-11-16T09:48:56.381" v="58" actId="20577"/>
          <ac:spMkLst>
            <pc:docMk/>
            <pc:sldMk cId="179003419" sldId="383"/>
            <ac:spMk id="2" creationId="{00000000-0000-0000-0000-000000000000}"/>
          </ac:spMkLst>
        </pc:spChg>
      </pc:sldChg>
      <pc:sldChg chg="add">
        <pc:chgData name="Siim Rebane" userId="25ec13ac778510f2" providerId="LiveId" clId="{06D1B4C2-FE83-4AAA-861F-D2B4DC90CAE7}" dt="2020-11-16T09:51:40.876" v="59"/>
        <pc:sldMkLst>
          <pc:docMk/>
          <pc:sldMk cId="705688398" sldId="384"/>
        </pc:sldMkLst>
      </pc:sldChg>
      <pc:sldChg chg="add">
        <pc:chgData name="Siim Rebane" userId="25ec13ac778510f2" providerId="LiveId" clId="{06D1B4C2-FE83-4AAA-861F-D2B4DC90CAE7}" dt="2020-11-16T09:51:40.876" v="59"/>
        <pc:sldMkLst>
          <pc:docMk/>
          <pc:sldMk cId="1484640964" sldId="385"/>
        </pc:sldMkLst>
      </pc:sldChg>
      <pc:sldChg chg="modSp add mod">
        <pc:chgData name="Siim Rebane" userId="25ec13ac778510f2" providerId="LiveId" clId="{06D1B4C2-FE83-4AAA-861F-D2B4DC90CAE7}" dt="2020-11-16T10:05:55.620" v="162" actId="20577"/>
        <pc:sldMkLst>
          <pc:docMk/>
          <pc:sldMk cId="972990067" sldId="386"/>
        </pc:sldMkLst>
        <pc:spChg chg="mod">
          <ac:chgData name="Siim Rebane" userId="25ec13ac778510f2" providerId="LiveId" clId="{06D1B4C2-FE83-4AAA-861F-D2B4DC90CAE7}" dt="2020-11-16T09:59:29.759" v="107" actId="20577"/>
          <ac:spMkLst>
            <pc:docMk/>
            <pc:sldMk cId="972990067" sldId="386"/>
            <ac:spMk id="2" creationId="{00000000-0000-0000-0000-000000000000}"/>
          </ac:spMkLst>
        </pc:spChg>
        <pc:spChg chg="mod">
          <ac:chgData name="Siim Rebane" userId="25ec13ac778510f2" providerId="LiveId" clId="{06D1B4C2-FE83-4AAA-861F-D2B4DC90CAE7}" dt="2020-11-16T10:05:55.620" v="162" actId="20577"/>
          <ac:spMkLst>
            <pc:docMk/>
            <pc:sldMk cId="972990067" sldId="386"/>
            <ac:spMk id="6" creationId="{E880053A-C383-4A14-9122-44D4A59B2133}"/>
          </ac:spMkLst>
        </pc:spChg>
      </pc:sldChg>
      <pc:sldChg chg="modSp add mod">
        <pc:chgData name="Siim Rebane" userId="25ec13ac778510f2" providerId="LiveId" clId="{06D1B4C2-FE83-4AAA-861F-D2B4DC90CAE7}" dt="2020-11-16T10:20:45.702" v="321" actId="14100"/>
        <pc:sldMkLst>
          <pc:docMk/>
          <pc:sldMk cId="4129603834" sldId="388"/>
        </pc:sldMkLst>
        <pc:spChg chg="mod">
          <ac:chgData name="Siim Rebane" userId="25ec13ac778510f2" providerId="LiveId" clId="{06D1B4C2-FE83-4AAA-861F-D2B4DC90CAE7}" dt="2020-11-16T10:20:45.702" v="321" actId="14100"/>
          <ac:spMkLst>
            <pc:docMk/>
            <pc:sldMk cId="4129603834" sldId="388"/>
            <ac:spMk id="4" creationId="{296A00DC-C2F1-4B25-A849-D2BAE8B8789D}"/>
          </ac:spMkLst>
        </pc:spChg>
      </pc:sldChg>
      <pc:sldChg chg="modSp new mod">
        <pc:chgData name="Siim Rebane" userId="25ec13ac778510f2" providerId="LiveId" clId="{06D1B4C2-FE83-4AAA-861F-D2B4DC90CAE7}" dt="2020-11-16T10:09:12.217" v="307" actId="20577"/>
        <pc:sldMkLst>
          <pc:docMk/>
          <pc:sldMk cId="1037409078" sldId="389"/>
        </pc:sldMkLst>
        <pc:spChg chg="mod">
          <ac:chgData name="Siim Rebane" userId="25ec13ac778510f2" providerId="LiveId" clId="{06D1B4C2-FE83-4AAA-861F-D2B4DC90CAE7}" dt="2020-11-16T10:05:37.463" v="159" actId="20577"/>
          <ac:spMkLst>
            <pc:docMk/>
            <pc:sldMk cId="1037409078" sldId="389"/>
            <ac:spMk id="2" creationId="{64EF58E9-4194-4542-909F-E18157EEFAA7}"/>
          </ac:spMkLst>
        </pc:spChg>
        <pc:spChg chg="mod">
          <ac:chgData name="Siim Rebane" userId="25ec13ac778510f2" providerId="LiveId" clId="{06D1B4C2-FE83-4AAA-861F-D2B4DC90CAE7}" dt="2020-11-16T10:09:12.217" v="307" actId="20577"/>
          <ac:spMkLst>
            <pc:docMk/>
            <pc:sldMk cId="1037409078" sldId="389"/>
            <ac:spMk id="3" creationId="{5C3D93E1-F41A-46B9-A582-61F1848353DA}"/>
          </ac:spMkLst>
        </pc:spChg>
      </pc:sldChg>
      <pc:sldChg chg="new del">
        <pc:chgData name="Siim Rebane" userId="25ec13ac778510f2" providerId="LiveId" clId="{06D1B4C2-FE83-4AAA-861F-D2B4DC90CAE7}" dt="2020-11-16T10:05:32.765" v="139" actId="680"/>
        <pc:sldMkLst>
          <pc:docMk/>
          <pc:sldMk cId="3712640932" sldId="389"/>
        </pc:sldMkLst>
      </pc:sldChg>
      <pc:sldChg chg="modSp new del mod">
        <pc:chgData name="Siim Rebane" userId="25ec13ac778510f2" providerId="LiveId" clId="{06D1B4C2-FE83-4AAA-861F-D2B4DC90CAE7}" dt="2020-11-16T10:05:22.562" v="137" actId="47"/>
        <pc:sldMkLst>
          <pc:docMk/>
          <pc:sldMk cId="3815077132" sldId="389"/>
        </pc:sldMkLst>
        <pc:spChg chg="mod">
          <ac:chgData name="Siim Rebane" userId="25ec13ac778510f2" providerId="LiveId" clId="{06D1B4C2-FE83-4AAA-861F-D2B4DC90CAE7}" dt="2020-11-16T10:00:10.956" v="136" actId="20577"/>
          <ac:spMkLst>
            <pc:docMk/>
            <pc:sldMk cId="3815077132" sldId="389"/>
            <ac:spMk id="2" creationId="{7DDA8D87-EBAB-4F75-A0E7-770FE7E9B0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Testing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application.properties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test profile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4CD81-67E3-4B88-B4EA-EECC127B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5" y="1916832"/>
            <a:ext cx="803316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spring.datasource.url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=jdbc:h2:mem:testdb</a:t>
            </a:r>
            <a:r>
              <a:rPr kumimoji="0" lang="et-EE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;MODE=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PostgreSQL</a:t>
            </a:r>
            <a:endParaRPr kumimoji="0" lang="et-EE" altLang="en-US" sz="24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spring.datasource.driverClassName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=org.h2.Driver</a:t>
            </a:r>
            <a:endParaRPr kumimoji="0" lang="et-EE" altLang="en-US" sz="24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spring.datasource.username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sa</a:t>
            </a:r>
            <a:endParaRPr kumimoji="0" lang="et-EE" altLang="en-US" sz="24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spring.datasource.password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=password</a:t>
            </a:r>
            <a:endParaRPr kumimoji="0" lang="et-EE" altLang="en-US" sz="24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8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db.changelog-master.xml </a:t>
            </a:r>
            <a:r>
              <a:rPr lang="et-EE" dirty="0" err="1"/>
              <a:t>to</a:t>
            </a:r>
            <a:r>
              <a:rPr lang="et-EE" dirty="0"/>
              <a:t> test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2B061B-8C75-4FF6-B6D8-29B48A50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89592"/>
            <a:ext cx="735516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databaseChangeLog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include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/changelog/db.changelog-1.0.yaml</a:t>
            </a:r>
            <a:endParaRPr kumimoji="0" lang="et-EE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include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/changelog/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test-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yaml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80053A-C383-4A14-9122-44D4A59B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5123433"/>
            <a:ext cx="793122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Add</a:t>
            </a:r>
            <a:r>
              <a:rPr kumimoji="0" lang="et-EE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test-data.xml 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file</a:t>
            </a:r>
            <a:r>
              <a:rPr kumimoji="0" lang="et-EE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et-EE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insert</a:t>
            </a:r>
            <a:r>
              <a:rPr lang="et-EE" altLang="en-US" sz="2400" dirty="0">
                <a:latin typeface="Arial" panose="020B0604020202020204" pitchFamily="34" charset="0"/>
              </a:rPr>
              <a:t> test </a:t>
            </a:r>
            <a:r>
              <a:rPr lang="et-EE" altLang="en-US" sz="2400" dirty="0" err="1">
                <a:latin typeface="Arial" panose="020B0604020202020204" pitchFamily="34" charset="0"/>
              </a:rPr>
              <a:t>data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9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Sample</a:t>
            </a:r>
            <a:r>
              <a:rPr lang="et-EE" dirty="0"/>
              <a:t> Test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DADF2-F6FB-4329-BC8C-6E00A3C0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0" y="1988840"/>
            <a:ext cx="8218755" cy="43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Running</a:t>
            </a:r>
            <a:r>
              <a:rPr lang="et-EE" dirty="0"/>
              <a:t> </a:t>
            </a:r>
            <a:r>
              <a:rPr lang="et-EE" dirty="0" err="1"/>
              <a:t>Tests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17545-D627-4F44-BC35-57632EA2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21881"/>
            <a:ext cx="6120680" cy="446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Unit</a:t>
            </a:r>
            <a:r>
              <a:rPr lang="et-EE" dirty="0"/>
              <a:t> 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39600A-E936-4113-B820-D7EB61D9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Unit</a:t>
            </a:r>
            <a:r>
              <a:rPr lang="et-EE" dirty="0"/>
              <a:t> </a:t>
            </a:r>
            <a:r>
              <a:rPr lang="et-EE" dirty="0" err="1"/>
              <a:t>Testing</a:t>
            </a:r>
            <a:r>
              <a:rPr lang="et-EE" dirty="0"/>
              <a:t> </a:t>
            </a:r>
            <a:r>
              <a:rPr lang="en-US" dirty="0"/>
              <a:t>is a level of software testing where individual units/ components of a software are tested</a:t>
            </a:r>
            <a:endParaRPr lang="et-EE" dirty="0"/>
          </a:p>
          <a:p>
            <a:r>
              <a:rPr lang="en-US" dirty="0"/>
              <a:t>A unit is the smallest testable part of any software</a:t>
            </a:r>
            <a:endParaRPr lang="et-EE" dirty="0"/>
          </a:p>
          <a:p>
            <a:r>
              <a:rPr lang="en-US" dirty="0"/>
              <a:t>It usually has one or a few inputs and usually a single output.</a:t>
            </a:r>
            <a:endParaRPr lang="et-E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Validation</a:t>
            </a:r>
            <a:r>
              <a:rPr lang="et-EE" dirty="0"/>
              <a:t> </a:t>
            </a:r>
            <a:r>
              <a:rPr lang="et-EE" dirty="0" err="1"/>
              <a:t>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&lt;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groupId</a:t>
            </a:r>
            <a:r>
              <a:rPr lang="et-EE" dirty="0"/>
              <a:t>&gt;</a:t>
            </a:r>
            <a:r>
              <a:rPr lang="et-EE" dirty="0" err="1"/>
              <a:t>org.junit.jupiter</a:t>
            </a:r>
            <a:r>
              <a:rPr lang="et-EE" dirty="0"/>
              <a:t>&lt;/</a:t>
            </a:r>
            <a:r>
              <a:rPr lang="et-EE" dirty="0" err="1"/>
              <a:t>groupId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artifactId</a:t>
            </a:r>
            <a:r>
              <a:rPr lang="et-EE" dirty="0"/>
              <a:t>&gt;</a:t>
            </a:r>
            <a:r>
              <a:rPr lang="et-EE" dirty="0" err="1"/>
              <a:t>junit</a:t>
            </a:r>
            <a:r>
              <a:rPr lang="et-EE" dirty="0"/>
              <a:t>-jupiter&lt;/</a:t>
            </a:r>
            <a:r>
              <a:rPr lang="et-EE" dirty="0" err="1"/>
              <a:t>artifactId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version</a:t>
            </a:r>
            <a:r>
              <a:rPr lang="et-EE"/>
              <a:t>&gt;5.7.0</a:t>
            </a:r>
            <a:r>
              <a:rPr lang="et-EE" dirty="0"/>
              <a:t>&lt;/</a:t>
            </a:r>
            <a:r>
              <a:rPr lang="et-EE" dirty="0" err="1"/>
              <a:t>version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scope</a:t>
            </a:r>
            <a:r>
              <a:rPr lang="et-EE" dirty="0"/>
              <a:t>&gt;test&lt;/</a:t>
            </a:r>
            <a:r>
              <a:rPr lang="et-EE" dirty="0" err="1"/>
              <a:t>scope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&lt;/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929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Testing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EF244-D64E-4910-B535-C0B793B9E54E}"/>
              </a:ext>
            </a:extLst>
          </p:cNvPr>
          <p:cNvSpPr txBox="1"/>
          <p:nvPr/>
        </p:nvSpPr>
        <p:spPr>
          <a:xfrm>
            <a:off x="683568" y="2132856"/>
            <a:ext cx="619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/>
              <a:t>All </a:t>
            </a:r>
            <a:r>
              <a:rPr lang="et-EE" sz="2400" dirty="0" err="1"/>
              <a:t>tests</a:t>
            </a:r>
            <a:r>
              <a:rPr lang="et-EE" sz="2400" dirty="0"/>
              <a:t> must </a:t>
            </a:r>
            <a:r>
              <a:rPr lang="et-EE" sz="2400" dirty="0" err="1"/>
              <a:t>be</a:t>
            </a:r>
            <a:r>
              <a:rPr lang="et-EE" sz="2400" dirty="0"/>
              <a:t> in test </a:t>
            </a:r>
            <a:r>
              <a:rPr lang="et-EE" sz="2400" dirty="0" err="1"/>
              <a:t>folder</a:t>
            </a: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 err="1"/>
              <a:t>When</a:t>
            </a:r>
            <a:r>
              <a:rPr lang="et-EE" sz="2400" dirty="0"/>
              <a:t> </a:t>
            </a:r>
            <a:r>
              <a:rPr lang="et-EE" sz="2400" dirty="0" err="1"/>
              <a:t>writing</a:t>
            </a:r>
            <a:r>
              <a:rPr lang="et-EE" sz="2400" dirty="0"/>
              <a:t> </a:t>
            </a:r>
            <a:r>
              <a:rPr lang="et-EE" sz="2400" dirty="0" err="1"/>
              <a:t>tests</a:t>
            </a:r>
            <a:r>
              <a:rPr lang="et-EE" sz="2400" dirty="0"/>
              <a:t> </a:t>
            </a:r>
            <a:r>
              <a:rPr lang="et-EE" sz="2400" dirty="0" err="1"/>
              <a:t>you</a:t>
            </a:r>
            <a:r>
              <a:rPr lang="et-EE" sz="2400" dirty="0"/>
              <a:t> </a:t>
            </a:r>
            <a:r>
              <a:rPr lang="et-EE" sz="2400" dirty="0" err="1"/>
              <a:t>can</a:t>
            </a:r>
            <a:r>
              <a:rPr lang="et-EE" sz="2400" dirty="0"/>
              <a:t> </a:t>
            </a:r>
            <a:r>
              <a:rPr lang="et-EE" sz="2400" dirty="0" err="1"/>
              <a:t>use</a:t>
            </a:r>
            <a:r>
              <a:rPr lang="et-EE" sz="2400" dirty="0"/>
              <a:t> all </a:t>
            </a:r>
            <a:r>
              <a:rPr lang="et-EE" sz="2400" dirty="0" err="1"/>
              <a:t>classes</a:t>
            </a:r>
            <a:r>
              <a:rPr lang="et-EE" sz="2400" dirty="0"/>
              <a:t> </a:t>
            </a:r>
            <a:r>
              <a:rPr lang="et-EE" sz="2400" dirty="0" err="1"/>
              <a:t>from</a:t>
            </a:r>
            <a:r>
              <a:rPr lang="et-EE" sz="2400" dirty="0"/>
              <a:t> </a:t>
            </a:r>
            <a:r>
              <a:rPr lang="et-EE" sz="2400" dirty="0" err="1"/>
              <a:t>main</a:t>
            </a:r>
            <a:r>
              <a:rPr lang="et-EE" sz="2400" dirty="0"/>
              <a:t> </a:t>
            </a:r>
            <a:r>
              <a:rPr lang="et-EE" sz="2400" dirty="0" err="1"/>
              <a:t>folder</a:t>
            </a: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/>
              <a:t>By </a:t>
            </a:r>
            <a:r>
              <a:rPr lang="et-EE" sz="2400" dirty="0" err="1"/>
              <a:t>default</a:t>
            </a:r>
            <a:r>
              <a:rPr lang="et-EE" sz="2400" dirty="0"/>
              <a:t> </a:t>
            </a:r>
            <a:r>
              <a:rPr lang="et-EE" sz="2400" dirty="0" err="1"/>
              <a:t>configuration</a:t>
            </a:r>
            <a:r>
              <a:rPr lang="et-EE" sz="2400" dirty="0"/>
              <a:t> </a:t>
            </a:r>
            <a:r>
              <a:rPr lang="et-EE" sz="2400" dirty="0" err="1"/>
              <a:t>files</a:t>
            </a:r>
            <a:r>
              <a:rPr lang="et-EE" sz="2400" dirty="0"/>
              <a:t> </a:t>
            </a:r>
            <a:r>
              <a:rPr lang="et-EE" sz="2400" dirty="0" err="1"/>
              <a:t>from</a:t>
            </a:r>
            <a:r>
              <a:rPr lang="et-EE" sz="2400" dirty="0"/>
              <a:t> </a:t>
            </a:r>
            <a:r>
              <a:rPr lang="et-EE" sz="2400" dirty="0" err="1"/>
              <a:t>main</a:t>
            </a:r>
            <a:r>
              <a:rPr lang="et-EE" sz="2400" dirty="0"/>
              <a:t> </a:t>
            </a:r>
            <a:r>
              <a:rPr lang="et-EE" sz="2400" dirty="0" err="1"/>
              <a:t>folder</a:t>
            </a:r>
            <a:r>
              <a:rPr lang="et-EE" sz="2400" dirty="0"/>
              <a:t> </a:t>
            </a:r>
            <a:r>
              <a:rPr lang="et-EE" sz="2400" dirty="0" err="1"/>
              <a:t>will</a:t>
            </a:r>
            <a:r>
              <a:rPr lang="et-EE" sz="2400" dirty="0"/>
              <a:t> </a:t>
            </a:r>
            <a:r>
              <a:rPr lang="et-EE" sz="2400" dirty="0" err="1"/>
              <a:t>be</a:t>
            </a:r>
            <a:r>
              <a:rPr lang="et-EE" sz="2400" dirty="0"/>
              <a:t> </a:t>
            </a:r>
            <a:r>
              <a:rPr lang="et-EE" sz="2400" dirty="0" err="1"/>
              <a:t>used</a:t>
            </a: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 err="1"/>
              <a:t>You</a:t>
            </a:r>
            <a:r>
              <a:rPr lang="et-EE" sz="2400" dirty="0"/>
              <a:t> </a:t>
            </a:r>
            <a:r>
              <a:rPr lang="et-EE" sz="2400" dirty="0" err="1"/>
              <a:t>can</a:t>
            </a:r>
            <a:r>
              <a:rPr lang="et-EE" sz="2400" dirty="0"/>
              <a:t> </a:t>
            </a:r>
            <a:r>
              <a:rPr lang="et-EE" sz="2400" dirty="0" err="1"/>
              <a:t>add</a:t>
            </a:r>
            <a:r>
              <a:rPr lang="et-EE" sz="2400" dirty="0"/>
              <a:t> </a:t>
            </a:r>
            <a:r>
              <a:rPr lang="et-EE" sz="2400" dirty="0" err="1"/>
              <a:t>configuration</a:t>
            </a:r>
            <a:r>
              <a:rPr lang="et-EE" sz="2400" dirty="0"/>
              <a:t> </a:t>
            </a:r>
            <a:r>
              <a:rPr lang="et-EE" sz="2400" dirty="0" err="1"/>
              <a:t>files</a:t>
            </a:r>
            <a:r>
              <a:rPr lang="et-EE" sz="2400" dirty="0"/>
              <a:t> </a:t>
            </a:r>
            <a:r>
              <a:rPr lang="et-EE" sz="2400" dirty="0" err="1"/>
              <a:t>with</a:t>
            </a:r>
            <a:r>
              <a:rPr lang="et-EE" sz="2400" dirty="0"/>
              <a:t> </a:t>
            </a:r>
            <a:r>
              <a:rPr lang="et-EE" sz="2400" dirty="0" err="1"/>
              <a:t>same</a:t>
            </a:r>
            <a:r>
              <a:rPr lang="et-EE" sz="2400" dirty="0"/>
              <a:t> </a:t>
            </a:r>
            <a:r>
              <a:rPr lang="et-EE" sz="2400" dirty="0" err="1"/>
              <a:t>name</a:t>
            </a:r>
            <a:r>
              <a:rPr lang="et-EE" sz="2400" dirty="0"/>
              <a:t> </a:t>
            </a:r>
            <a:r>
              <a:rPr lang="et-EE" sz="2400" dirty="0" err="1"/>
              <a:t>to</a:t>
            </a:r>
            <a:r>
              <a:rPr lang="et-EE" sz="2400" dirty="0"/>
              <a:t> </a:t>
            </a:r>
            <a:r>
              <a:rPr lang="et-EE" sz="2400" dirty="0" err="1"/>
              <a:t>overwrite</a:t>
            </a:r>
            <a:r>
              <a:rPr lang="et-EE" sz="2400" dirty="0"/>
              <a:t> </a:t>
            </a:r>
            <a:r>
              <a:rPr lang="et-EE" sz="2400" dirty="0" err="1"/>
              <a:t>them</a:t>
            </a:r>
            <a:r>
              <a:rPr lang="et-EE" sz="2400" dirty="0"/>
              <a:t> </a:t>
            </a:r>
            <a:r>
              <a:rPr lang="et-EE" sz="2400" dirty="0" err="1"/>
              <a:t>for</a:t>
            </a:r>
            <a:r>
              <a:rPr lang="et-EE" sz="2400" dirty="0"/>
              <a:t> test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Testing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EF244-D64E-4910-B535-C0B793B9E54E}"/>
              </a:ext>
            </a:extLst>
          </p:cNvPr>
          <p:cNvSpPr txBox="1"/>
          <p:nvPr/>
        </p:nvSpPr>
        <p:spPr>
          <a:xfrm>
            <a:off x="683568" y="213285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/>
              <a:t>Tests</a:t>
            </a:r>
            <a:r>
              <a:rPr lang="et-EE" dirty="0"/>
              <a:t> have </a:t>
            </a:r>
            <a:r>
              <a:rPr lang="et-EE" dirty="0" err="1"/>
              <a:t>their</a:t>
            </a:r>
            <a:r>
              <a:rPr lang="et-EE" dirty="0"/>
              <a:t> </a:t>
            </a:r>
            <a:r>
              <a:rPr lang="et-EE" dirty="0" err="1"/>
              <a:t>own</a:t>
            </a:r>
            <a:r>
              <a:rPr lang="et-EE" dirty="0"/>
              <a:t> </a:t>
            </a:r>
            <a:r>
              <a:rPr lang="et-EE" dirty="0" err="1"/>
              <a:t>file</a:t>
            </a:r>
            <a:r>
              <a:rPr lang="et-EE" dirty="0"/>
              <a:t> </a:t>
            </a:r>
            <a:r>
              <a:rPr lang="et-EE" dirty="0" err="1"/>
              <a:t>structure</a:t>
            </a: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94450-A5C0-4A73-8BA5-B49B8B31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3384376" cy="368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02EC-47D3-4023-8BA3-E04173B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Testi kirjutamine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9382F-2E62-4A38-BAE0-150DB4846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45" y="2492896"/>
            <a:ext cx="7919161" cy="2707189"/>
          </a:xfrm>
        </p:spPr>
      </p:pic>
    </p:spTree>
    <p:extLst>
      <p:ext uri="{BB962C8B-B14F-4D97-AF65-F5344CB8AC3E}">
        <p14:creationId xmlns:p14="http://schemas.microsoft.com/office/powerpoint/2010/main" val="345217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58E9-4194-4542-909F-E18157EE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Integration</a:t>
            </a:r>
            <a:r>
              <a:rPr lang="et-EE" dirty="0"/>
              <a:t> </a:t>
            </a:r>
            <a:r>
              <a:rPr lang="et-EE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93E1-F41A-46B9-A582-61F18483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Tests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cover</a:t>
            </a:r>
            <a:r>
              <a:rPr lang="et-EE" dirty="0"/>
              <a:t> </a:t>
            </a:r>
            <a:r>
              <a:rPr lang="et-EE" dirty="0" err="1"/>
              <a:t>multiple</a:t>
            </a:r>
            <a:r>
              <a:rPr lang="et-EE" dirty="0"/>
              <a:t> units</a:t>
            </a:r>
          </a:p>
          <a:p>
            <a:r>
              <a:rPr lang="et-EE" dirty="0" err="1"/>
              <a:t>Tests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cover</a:t>
            </a:r>
            <a:r>
              <a:rPr lang="et-EE" dirty="0"/>
              <a:t> </a:t>
            </a:r>
            <a:r>
              <a:rPr lang="et-EE" dirty="0" err="1"/>
              <a:t>multiple</a:t>
            </a:r>
            <a:r>
              <a:rPr lang="et-EE" dirty="0"/>
              <a:t> </a:t>
            </a:r>
            <a:r>
              <a:rPr lang="et-EE" dirty="0" err="1"/>
              <a:t>layers</a:t>
            </a:r>
            <a:endParaRPr lang="et-EE" dirty="0"/>
          </a:p>
          <a:p>
            <a:r>
              <a:rPr lang="et-EE" dirty="0"/>
              <a:t>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covers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whoule</a:t>
            </a:r>
            <a:r>
              <a:rPr lang="et-EE" dirty="0"/>
              <a:t> </a:t>
            </a:r>
            <a:r>
              <a:rPr lang="et-EE" dirty="0" err="1"/>
              <a:t>path</a:t>
            </a:r>
            <a:r>
              <a:rPr lang="et-EE" dirty="0"/>
              <a:t> </a:t>
            </a:r>
            <a:r>
              <a:rPr lang="et-EE" dirty="0" err="1"/>
              <a:t>through</a:t>
            </a:r>
            <a:r>
              <a:rPr lang="et-EE" dirty="0"/>
              <a:t> </a:t>
            </a:r>
            <a:r>
              <a:rPr lang="et-EE" dirty="0" err="1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0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Embedded</a:t>
            </a:r>
            <a:r>
              <a:rPr lang="et-EE" dirty="0"/>
              <a:t>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testing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A00DC-C2F1-4B25-A849-D2BAE8B8789D}"/>
              </a:ext>
            </a:extLst>
          </p:cNvPr>
          <p:cNvSpPr txBox="1"/>
          <p:nvPr/>
        </p:nvSpPr>
        <p:spPr>
          <a:xfrm>
            <a:off x="683568" y="2132856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sz="2400" dirty="0" err="1"/>
              <a:t>If</a:t>
            </a:r>
            <a:r>
              <a:rPr lang="et-EE" sz="2400" dirty="0"/>
              <a:t> </a:t>
            </a:r>
            <a:r>
              <a:rPr lang="et-EE" sz="2400" dirty="0" err="1"/>
              <a:t>we</a:t>
            </a:r>
            <a:r>
              <a:rPr lang="et-EE" sz="2400" dirty="0"/>
              <a:t> </a:t>
            </a:r>
            <a:r>
              <a:rPr lang="et-EE" sz="2400" dirty="0" err="1"/>
              <a:t>try</a:t>
            </a:r>
            <a:r>
              <a:rPr lang="et-EE" sz="2400" dirty="0"/>
              <a:t> </a:t>
            </a:r>
            <a:r>
              <a:rPr lang="et-EE" sz="2400" dirty="0" err="1"/>
              <a:t>to</a:t>
            </a:r>
            <a:r>
              <a:rPr lang="et-EE" sz="2400" dirty="0"/>
              <a:t> test </a:t>
            </a:r>
            <a:r>
              <a:rPr lang="et-EE" sz="2400" dirty="0" err="1"/>
              <a:t>methods</a:t>
            </a:r>
            <a:r>
              <a:rPr lang="et-EE" sz="2400" dirty="0"/>
              <a:t> </a:t>
            </a:r>
            <a:r>
              <a:rPr lang="et-EE" sz="2400" dirty="0" err="1"/>
              <a:t>that</a:t>
            </a:r>
            <a:r>
              <a:rPr lang="et-EE" sz="2400" dirty="0"/>
              <a:t> </a:t>
            </a:r>
            <a:r>
              <a:rPr lang="et-EE" sz="2400" dirty="0" err="1"/>
              <a:t>connect</a:t>
            </a:r>
            <a:r>
              <a:rPr lang="et-EE" sz="2400" dirty="0"/>
              <a:t> </a:t>
            </a:r>
            <a:r>
              <a:rPr lang="et-EE" sz="2400" dirty="0" err="1"/>
              <a:t>to</a:t>
            </a:r>
            <a:r>
              <a:rPr lang="et-EE" sz="2400" dirty="0"/>
              <a:t> </a:t>
            </a:r>
            <a:r>
              <a:rPr lang="et-EE" sz="2400" dirty="0" err="1"/>
              <a:t>databse</a:t>
            </a:r>
            <a:r>
              <a:rPr lang="et-EE" sz="2400" dirty="0"/>
              <a:t> </a:t>
            </a:r>
            <a:r>
              <a:rPr lang="et-EE" sz="2400" dirty="0" err="1"/>
              <a:t>then</a:t>
            </a:r>
            <a:r>
              <a:rPr lang="et-EE" sz="2400" dirty="0"/>
              <a:t> </a:t>
            </a:r>
            <a:r>
              <a:rPr lang="et-EE" sz="2400" dirty="0" err="1"/>
              <a:t>we</a:t>
            </a:r>
            <a:r>
              <a:rPr lang="et-EE" sz="2400" dirty="0"/>
              <a:t> </a:t>
            </a:r>
            <a:r>
              <a:rPr lang="et-EE" sz="2400" dirty="0" err="1"/>
              <a:t>will</a:t>
            </a:r>
            <a:r>
              <a:rPr lang="et-EE" sz="2400" dirty="0"/>
              <a:t> </a:t>
            </a:r>
            <a:r>
              <a:rPr lang="et-EE" sz="2400" dirty="0" err="1"/>
              <a:t>use</a:t>
            </a:r>
            <a:r>
              <a:rPr lang="et-EE" sz="2400" dirty="0"/>
              <a:t> </a:t>
            </a:r>
            <a:r>
              <a:rPr lang="et-EE" sz="2400" dirty="0" err="1"/>
              <a:t>our</a:t>
            </a:r>
            <a:r>
              <a:rPr lang="et-EE" sz="2400" dirty="0"/>
              <a:t> </a:t>
            </a:r>
            <a:r>
              <a:rPr lang="et-EE" sz="2400" dirty="0" err="1"/>
              <a:t>default</a:t>
            </a:r>
            <a:r>
              <a:rPr lang="et-EE" sz="2400" dirty="0"/>
              <a:t> </a:t>
            </a:r>
            <a:r>
              <a:rPr lang="et-EE" sz="2400" dirty="0" err="1"/>
              <a:t>database</a:t>
            </a:r>
            <a:endParaRPr lang="et-E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sz="2400" dirty="0" err="1"/>
              <a:t>We</a:t>
            </a:r>
            <a:r>
              <a:rPr lang="et-EE" sz="2400" dirty="0"/>
              <a:t> </a:t>
            </a:r>
            <a:r>
              <a:rPr lang="et-EE" sz="2400" dirty="0" err="1"/>
              <a:t>can</a:t>
            </a:r>
            <a:r>
              <a:rPr lang="et-EE" sz="2400" dirty="0"/>
              <a:t> </a:t>
            </a:r>
            <a:r>
              <a:rPr lang="et-EE" sz="2400" dirty="0" err="1"/>
              <a:t>create</a:t>
            </a:r>
            <a:r>
              <a:rPr lang="et-EE" sz="2400" dirty="0"/>
              <a:t> </a:t>
            </a:r>
            <a:r>
              <a:rPr lang="et-EE" sz="2400" dirty="0" err="1"/>
              <a:t>embedded</a:t>
            </a:r>
            <a:r>
              <a:rPr lang="et-EE" sz="2400" dirty="0"/>
              <a:t> </a:t>
            </a:r>
            <a:r>
              <a:rPr lang="et-EE" sz="2400" dirty="0" err="1"/>
              <a:t>database</a:t>
            </a:r>
            <a:r>
              <a:rPr lang="et-EE" sz="2400" dirty="0"/>
              <a:t> </a:t>
            </a:r>
            <a:r>
              <a:rPr lang="et-EE" sz="2400" dirty="0" err="1"/>
              <a:t>for</a:t>
            </a:r>
            <a:r>
              <a:rPr lang="et-EE" sz="2400" dirty="0"/>
              <a:t> </a:t>
            </a:r>
            <a:r>
              <a:rPr lang="et-EE" sz="2400" dirty="0" err="1"/>
              <a:t>testing</a:t>
            </a:r>
            <a:endParaRPr lang="et-E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60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Add</a:t>
            </a:r>
            <a:r>
              <a:rPr lang="et-EE" dirty="0"/>
              <a:t> H2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dependency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D7FB65C-95CF-4758-AE44-E3FB590FA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311467"/>
            <a:ext cx="640871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&gt;com.h2database&lt;/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&gt;h2&lt;/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7A58E-7D40-42A8-87A6-34FE9A157AA5}"/>
              </a:ext>
            </a:extLst>
          </p:cNvPr>
          <p:cNvSpPr/>
          <p:nvPr/>
        </p:nvSpPr>
        <p:spPr>
          <a:xfrm>
            <a:off x="450376" y="3501008"/>
            <a:ext cx="2825480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04FF1-50E8-4592-BEBF-590DC3246619}"/>
              </a:ext>
            </a:extLst>
          </p:cNvPr>
          <p:cNvSpPr txBox="1"/>
          <p:nvPr/>
        </p:nvSpPr>
        <p:spPr>
          <a:xfrm>
            <a:off x="3563888" y="3573016"/>
            <a:ext cx="431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will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used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 in </a:t>
            </a:r>
            <a:r>
              <a:rPr lang="et-EE" dirty="0" err="1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18095</TotalTime>
  <Words>348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JetBrains Mono</vt:lpstr>
      <vt:lpstr>Office'i kujundus</vt:lpstr>
      <vt:lpstr>Vali IT</vt:lpstr>
      <vt:lpstr>Unit Test</vt:lpstr>
      <vt:lpstr>Add Spring Validation dependency</vt:lpstr>
      <vt:lpstr>Testing</vt:lpstr>
      <vt:lpstr>Testing</vt:lpstr>
      <vt:lpstr>Testi kirjutamine</vt:lpstr>
      <vt:lpstr>Integration testing</vt:lpstr>
      <vt:lpstr>Embedded database for testing</vt:lpstr>
      <vt:lpstr>Add H2 database dependency</vt:lpstr>
      <vt:lpstr>Add application.properties for test profile</vt:lpstr>
      <vt:lpstr>Add new db.changelog-master.xml to test</vt:lpstr>
      <vt:lpstr>Sample Test</vt:lpstr>
      <vt:lpstr>Running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174</cp:revision>
  <dcterms:created xsi:type="dcterms:W3CDTF">2016-08-12T10:54:44Z</dcterms:created>
  <dcterms:modified xsi:type="dcterms:W3CDTF">2020-11-16T10:20:47Z</dcterms:modified>
</cp:coreProperties>
</file>