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5" r:id="rId3"/>
    <p:sldId id="266" r:id="rId4"/>
    <p:sldId id="270" r:id="rId5"/>
    <p:sldId id="267" r:id="rId6"/>
    <p:sldId id="268" r:id="rId7"/>
    <p:sldId id="269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13.11.2020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dirty="0"/>
              <a:t>Test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9465-57B5-46CE-AD76-17864543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Näidis Ülesanne 2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F1316-2DF1-4C11-962E-DBD773E6E9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850" y="2387600"/>
          <a:ext cx="8235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316">
                  <a:extLst>
                    <a:ext uri="{9D8B030D-6E8A-4147-A177-3AD203B41FA5}">
                      <a16:colId xmlns:a16="http://schemas.microsoft.com/office/drawing/2014/main" val="210578535"/>
                    </a:ext>
                  </a:extLst>
                </a:gridCol>
                <a:gridCol w="2745316">
                  <a:extLst>
                    <a:ext uri="{9D8B030D-6E8A-4147-A177-3AD203B41FA5}">
                      <a16:colId xmlns:a16="http://schemas.microsoft.com/office/drawing/2014/main" val="1501288521"/>
                    </a:ext>
                  </a:extLst>
                </a:gridCol>
                <a:gridCol w="2745316">
                  <a:extLst>
                    <a:ext uri="{9D8B030D-6E8A-4147-A177-3AD203B41FA5}">
                      <a16:colId xmlns:a16="http://schemas.microsoft.com/office/drawing/2014/main" val="550353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USA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7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7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Unknown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9743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F36705-0575-47DD-BD04-C69A59F852AF}"/>
              </a:ext>
            </a:extLst>
          </p:cNvPr>
          <p:cNvSpPr txBox="1">
            <a:spLocks/>
          </p:cNvSpPr>
          <p:nvPr/>
        </p:nvSpPr>
        <p:spPr>
          <a:xfrm>
            <a:off x="539552" y="4100726"/>
            <a:ext cx="8147248" cy="228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/>
              <a:t>String </a:t>
            </a:r>
            <a:r>
              <a:rPr lang="et-EE" dirty="0" err="1"/>
              <a:t>sql</a:t>
            </a:r>
            <a:r>
              <a:rPr lang="et-EE" dirty="0"/>
              <a:t> = „SELECT * FROM </a:t>
            </a:r>
            <a:r>
              <a:rPr lang="et-EE" dirty="0" err="1"/>
              <a:t>clients</a:t>
            </a:r>
            <a:r>
              <a:rPr lang="et-EE" dirty="0"/>
              <a:t>“;</a:t>
            </a:r>
          </a:p>
          <a:p>
            <a:pPr marL="0" indent="0">
              <a:buNone/>
            </a:pPr>
            <a:r>
              <a:rPr lang="et-EE" dirty="0"/>
              <a:t>List&lt;</a:t>
            </a:r>
            <a:r>
              <a:rPr lang="et-EE" dirty="0" err="1"/>
              <a:t>Client</a:t>
            </a:r>
            <a:r>
              <a:rPr lang="et-EE" dirty="0"/>
              <a:t>&gt; </a:t>
            </a:r>
            <a:r>
              <a:rPr lang="et-EE" dirty="0" err="1"/>
              <a:t>clients</a:t>
            </a:r>
            <a:r>
              <a:rPr lang="et-EE" dirty="0"/>
              <a:t> = </a:t>
            </a:r>
            <a:r>
              <a:rPr lang="et-EE" dirty="0" err="1"/>
              <a:t>jdbcTemplate.query</a:t>
            </a:r>
            <a:r>
              <a:rPr lang="et-EE" dirty="0"/>
              <a:t>(</a:t>
            </a:r>
            <a:r>
              <a:rPr lang="et-EE" dirty="0" err="1"/>
              <a:t>sql</a:t>
            </a:r>
            <a:r>
              <a:rPr lang="et-EE" dirty="0"/>
              <a:t>,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HashMap</a:t>
            </a:r>
            <a:r>
              <a:rPr lang="et-EE" dirty="0"/>
              <a:t>(),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ClientRowMapper</a:t>
            </a:r>
            <a:r>
              <a:rPr lang="et-EE" dirty="0"/>
              <a:t>());</a:t>
            </a:r>
          </a:p>
          <a:p>
            <a:pPr marL="0" indent="0">
              <a:buNone/>
            </a:pPr>
            <a:r>
              <a:rPr lang="et-EE" dirty="0"/>
              <a:t>Kirjuta kood, mis defineerib </a:t>
            </a:r>
            <a:r>
              <a:rPr lang="et-EE" dirty="0" err="1"/>
              <a:t>ClientRowMapper</a:t>
            </a:r>
            <a:r>
              <a:rPr lang="et-EE" dirty="0"/>
              <a:t> klassi</a:t>
            </a:r>
          </a:p>
        </p:txBody>
      </p:sp>
    </p:spTree>
    <p:extLst>
      <p:ext uri="{BB962C8B-B14F-4D97-AF65-F5344CB8AC3E}">
        <p14:creationId xmlns:p14="http://schemas.microsoft.com/office/powerpoint/2010/main" val="121104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2B86-80B5-4B59-85AD-A8E91446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Näidis ülesanded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34BD-7694-4B48-9E33-A584AC46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dirty="0"/>
              <a:t>Mis </a:t>
            </a:r>
            <a:r>
              <a:rPr lang="et-EE" dirty="0" err="1"/>
              <a:t>Intellij</a:t>
            </a:r>
            <a:r>
              <a:rPr lang="et-EE" dirty="0"/>
              <a:t> </a:t>
            </a:r>
            <a:r>
              <a:rPr lang="et-EE" dirty="0" err="1"/>
              <a:t>shortcutiga</a:t>
            </a:r>
            <a:r>
              <a:rPr lang="et-EE" dirty="0"/>
              <a:t> saab:</a:t>
            </a:r>
          </a:p>
          <a:p>
            <a:r>
              <a:rPr lang="et-EE" dirty="0" err="1"/>
              <a:t>Rename</a:t>
            </a:r>
            <a:r>
              <a:rPr lang="et-EE" dirty="0"/>
              <a:t> </a:t>
            </a:r>
            <a:r>
              <a:rPr lang="et-EE" dirty="0" err="1"/>
              <a:t>object</a:t>
            </a:r>
            <a:endParaRPr lang="et-EE" dirty="0"/>
          </a:p>
          <a:p>
            <a:r>
              <a:rPr lang="et-EE" dirty="0" err="1"/>
              <a:t>Find</a:t>
            </a:r>
            <a:r>
              <a:rPr lang="et-EE" dirty="0"/>
              <a:t> </a:t>
            </a:r>
            <a:r>
              <a:rPr lang="et-EE" dirty="0" err="1"/>
              <a:t>error</a:t>
            </a:r>
            <a:endParaRPr lang="et-EE" dirty="0"/>
          </a:p>
          <a:p>
            <a:r>
              <a:rPr lang="et-EE" dirty="0" err="1"/>
              <a:t>Find</a:t>
            </a:r>
            <a:r>
              <a:rPr lang="et-EE" dirty="0"/>
              <a:t> </a:t>
            </a:r>
            <a:r>
              <a:rPr lang="et-EE" dirty="0" err="1"/>
              <a:t>class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Mida tähendab veakood:</a:t>
            </a:r>
          </a:p>
          <a:p>
            <a:r>
              <a:rPr lang="et-EE" dirty="0"/>
              <a:t>500</a:t>
            </a:r>
          </a:p>
          <a:p>
            <a:r>
              <a:rPr lang="et-EE" dirty="0"/>
              <a:t>404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/>
              <a:t>Paberil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Arvutit kasutada ei tohi</a:t>
            </a:r>
          </a:p>
        </p:txBody>
      </p:sp>
    </p:spTree>
    <p:extLst>
      <p:ext uri="{BB962C8B-B14F-4D97-AF65-F5344CB8AC3E}">
        <p14:creationId xmlns:p14="http://schemas.microsoft.com/office/powerpoint/2010/main" val="2697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Tingimuslaused: </a:t>
            </a:r>
            <a:r>
              <a:rPr lang="et-EE" dirty="0" err="1"/>
              <a:t>if</a:t>
            </a:r>
            <a:r>
              <a:rPr lang="et-EE" dirty="0"/>
              <a:t>(){ … } </a:t>
            </a:r>
            <a:r>
              <a:rPr lang="et-EE" dirty="0" err="1"/>
              <a:t>else</a:t>
            </a:r>
            <a:r>
              <a:rPr lang="et-EE" dirty="0"/>
              <a:t> </a:t>
            </a:r>
            <a:r>
              <a:rPr lang="et-EE" dirty="0" err="1"/>
              <a:t>if</a:t>
            </a:r>
            <a:r>
              <a:rPr lang="et-EE" dirty="0"/>
              <a:t>(){ …} </a:t>
            </a:r>
            <a:r>
              <a:rPr lang="et-EE" dirty="0" err="1"/>
              <a:t>else</a:t>
            </a:r>
            <a:endParaRPr lang="et-EE" dirty="0"/>
          </a:p>
          <a:p>
            <a:r>
              <a:rPr lang="et-EE" dirty="0"/>
              <a:t>Muutujad ja nende defineerimine</a:t>
            </a:r>
          </a:p>
          <a:p>
            <a:r>
              <a:rPr lang="et-EE" dirty="0"/>
              <a:t>Tehted: + - / * %</a:t>
            </a:r>
          </a:p>
          <a:p>
            <a:r>
              <a:rPr lang="et-EE" dirty="0"/>
              <a:t>Tsüklid: </a:t>
            </a:r>
            <a:r>
              <a:rPr lang="et-EE" dirty="0" err="1"/>
              <a:t>for</a:t>
            </a:r>
            <a:r>
              <a:rPr lang="et-EE" dirty="0"/>
              <a:t>, </a:t>
            </a:r>
            <a:r>
              <a:rPr lang="et-EE" dirty="0" err="1"/>
              <a:t>while</a:t>
            </a:r>
            <a:endParaRPr lang="et-EE" dirty="0"/>
          </a:p>
          <a:p>
            <a:r>
              <a:rPr lang="et-EE" dirty="0"/>
              <a:t>Andmetüübid: </a:t>
            </a:r>
            <a:r>
              <a:rPr lang="et-EE" dirty="0" err="1"/>
              <a:t>int</a:t>
            </a:r>
            <a:r>
              <a:rPr lang="et-EE" dirty="0"/>
              <a:t>, </a:t>
            </a:r>
            <a:r>
              <a:rPr lang="et-EE" dirty="0" err="1"/>
              <a:t>boolean</a:t>
            </a:r>
            <a:r>
              <a:rPr lang="et-EE" dirty="0"/>
              <a:t>, String, </a:t>
            </a:r>
            <a:r>
              <a:rPr lang="et-EE" dirty="0" err="1"/>
              <a:t>double</a:t>
            </a:r>
            <a:endParaRPr lang="et-EE" dirty="0"/>
          </a:p>
          <a:p>
            <a:r>
              <a:rPr lang="et-EE" dirty="0"/>
              <a:t>Andmetüübid 2: </a:t>
            </a:r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endParaRPr lang="et-EE" dirty="0"/>
          </a:p>
          <a:p>
            <a:r>
              <a:rPr lang="et-EE" dirty="0" err="1"/>
              <a:t>Abdmetüübid</a:t>
            </a:r>
            <a:r>
              <a:rPr lang="et-EE" dirty="0"/>
              <a:t> 3: List, </a:t>
            </a:r>
            <a:r>
              <a:rPr lang="et-EE" dirty="0" err="1"/>
              <a:t>Map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7440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Objektide võrdlemine </a:t>
            </a:r>
            <a:r>
              <a:rPr lang="et-EE" dirty="0" err="1"/>
              <a:t>equals</a:t>
            </a:r>
            <a:r>
              <a:rPr lang="et-EE" dirty="0"/>
              <a:t> meetodiga</a:t>
            </a:r>
          </a:p>
          <a:p>
            <a:r>
              <a:rPr lang="et-EE" dirty="0"/>
              <a:t>String meetodid: </a:t>
            </a:r>
            <a:r>
              <a:rPr lang="et-EE" dirty="0" err="1"/>
              <a:t>substring</a:t>
            </a:r>
            <a:r>
              <a:rPr lang="et-EE" dirty="0"/>
              <a:t>, </a:t>
            </a:r>
            <a:r>
              <a:rPr lang="et-EE" dirty="0" err="1"/>
              <a:t>length</a:t>
            </a:r>
            <a:r>
              <a:rPr lang="et-EE" dirty="0"/>
              <a:t>, </a:t>
            </a:r>
            <a:r>
              <a:rPr lang="et-EE" dirty="0" err="1"/>
              <a:t>charAt</a:t>
            </a:r>
            <a:endParaRPr lang="et-EE" dirty="0"/>
          </a:p>
          <a:p>
            <a:r>
              <a:rPr lang="et-EE" dirty="0" err="1"/>
              <a:t>Map</a:t>
            </a:r>
            <a:r>
              <a:rPr lang="et-EE" dirty="0"/>
              <a:t> meetodid: </a:t>
            </a:r>
            <a:r>
              <a:rPr lang="et-EE" dirty="0" err="1"/>
              <a:t>get</a:t>
            </a:r>
            <a:r>
              <a:rPr lang="et-EE" dirty="0"/>
              <a:t>, </a:t>
            </a:r>
            <a:r>
              <a:rPr lang="et-EE" dirty="0" err="1"/>
              <a:t>put</a:t>
            </a:r>
            <a:endParaRPr lang="et-EE" dirty="0"/>
          </a:p>
          <a:p>
            <a:r>
              <a:rPr lang="et-EE" dirty="0"/>
              <a:t>List meetodid: </a:t>
            </a:r>
            <a:r>
              <a:rPr lang="et-EE" dirty="0" err="1"/>
              <a:t>add</a:t>
            </a:r>
            <a:r>
              <a:rPr lang="et-EE" dirty="0"/>
              <a:t>, </a:t>
            </a:r>
            <a:r>
              <a:rPr lang="et-EE" dirty="0" err="1"/>
              <a:t>get</a:t>
            </a:r>
            <a:r>
              <a:rPr lang="et-EE" dirty="0"/>
              <a:t>, </a:t>
            </a:r>
            <a:r>
              <a:rPr lang="et-EE" dirty="0" err="1"/>
              <a:t>set</a:t>
            </a:r>
            <a:r>
              <a:rPr lang="et-EE" dirty="0"/>
              <a:t>, </a:t>
            </a:r>
            <a:r>
              <a:rPr lang="et-EE" dirty="0" err="1"/>
              <a:t>size</a:t>
            </a:r>
            <a:endParaRPr lang="et-EE" dirty="0"/>
          </a:p>
          <a:p>
            <a:r>
              <a:rPr lang="et-EE" dirty="0"/>
              <a:t>Funktsioon </a:t>
            </a:r>
            <a:r>
              <a:rPr lang="et-EE" dirty="0" err="1"/>
              <a:t>compareTo</a:t>
            </a:r>
            <a:endParaRPr lang="et-EE" dirty="0"/>
          </a:p>
          <a:p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r>
              <a:rPr lang="et-EE" dirty="0"/>
              <a:t> meetodid: </a:t>
            </a:r>
            <a:r>
              <a:rPr lang="et-EE" dirty="0" err="1"/>
              <a:t>add</a:t>
            </a:r>
            <a:r>
              <a:rPr lang="et-EE" dirty="0"/>
              <a:t>, </a:t>
            </a:r>
            <a:r>
              <a:rPr lang="et-EE" dirty="0" err="1"/>
              <a:t>subtract</a:t>
            </a:r>
            <a:r>
              <a:rPr lang="et-EE" dirty="0"/>
              <a:t>, </a:t>
            </a:r>
            <a:r>
              <a:rPr lang="et-EE" dirty="0" err="1"/>
              <a:t>multiply</a:t>
            </a:r>
            <a:r>
              <a:rPr lang="et-EE" dirty="0"/>
              <a:t>, </a:t>
            </a:r>
            <a:r>
              <a:rPr lang="et-EE" dirty="0" err="1"/>
              <a:t>divide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Massiivid</a:t>
            </a:r>
          </a:p>
          <a:p>
            <a:r>
              <a:rPr lang="et-EE" dirty="0"/>
              <a:t>HTTP </a:t>
            </a:r>
            <a:r>
              <a:rPr lang="et-EE" dirty="0" err="1"/>
              <a:t>Status</a:t>
            </a:r>
            <a:r>
              <a:rPr lang="et-EE" dirty="0"/>
              <a:t> </a:t>
            </a:r>
            <a:r>
              <a:rPr lang="et-EE" dirty="0" err="1"/>
              <a:t>codes</a:t>
            </a:r>
            <a:endParaRPr lang="et-EE" dirty="0"/>
          </a:p>
          <a:p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Bean</a:t>
            </a:r>
            <a:r>
              <a:rPr lang="et-EE" dirty="0"/>
              <a:t>: @RestControlle, @Service, @Repository, @Autowired</a:t>
            </a:r>
          </a:p>
          <a:p>
            <a:r>
              <a:rPr lang="et-EE" dirty="0"/>
              <a:t>@RequestParam @PathVariable @RequestBody</a:t>
            </a:r>
          </a:p>
          <a:p>
            <a:r>
              <a:rPr lang="et-EE" dirty="0"/>
              <a:t>@GetMapping @PutMapping @PostMapping @DeleteMapping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712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/>
              <a:t>JdbcTemplate</a:t>
            </a:r>
            <a:r>
              <a:rPr lang="et-EE" dirty="0"/>
              <a:t>: </a:t>
            </a:r>
            <a:r>
              <a:rPr lang="et-EE" dirty="0" err="1"/>
              <a:t>queryForObject</a:t>
            </a:r>
            <a:r>
              <a:rPr lang="et-EE" dirty="0"/>
              <a:t>, </a:t>
            </a:r>
            <a:r>
              <a:rPr lang="et-EE" dirty="0" err="1"/>
              <a:t>update</a:t>
            </a:r>
            <a:r>
              <a:rPr lang="et-EE" dirty="0"/>
              <a:t>, </a:t>
            </a:r>
            <a:r>
              <a:rPr lang="et-EE" dirty="0" err="1"/>
              <a:t>query</a:t>
            </a:r>
            <a:endParaRPr lang="et-EE" dirty="0"/>
          </a:p>
          <a:p>
            <a:r>
              <a:rPr lang="et-EE" dirty="0"/>
              <a:t>SQL: </a:t>
            </a:r>
            <a:r>
              <a:rPr lang="et-EE" dirty="0" err="1"/>
              <a:t>select</a:t>
            </a:r>
            <a:r>
              <a:rPr lang="et-EE" dirty="0"/>
              <a:t>, </a:t>
            </a:r>
            <a:r>
              <a:rPr lang="et-EE" dirty="0" err="1"/>
              <a:t>insert</a:t>
            </a:r>
            <a:r>
              <a:rPr lang="et-EE" dirty="0"/>
              <a:t>, </a:t>
            </a:r>
            <a:r>
              <a:rPr lang="et-EE" dirty="0" err="1"/>
              <a:t>update</a:t>
            </a:r>
            <a:r>
              <a:rPr lang="et-EE" dirty="0"/>
              <a:t>, </a:t>
            </a:r>
            <a:r>
              <a:rPr lang="et-EE" dirty="0" err="1"/>
              <a:t>delete</a:t>
            </a:r>
            <a:endParaRPr lang="et-EE" dirty="0"/>
          </a:p>
          <a:p>
            <a:r>
              <a:rPr lang="et-EE" dirty="0"/>
              <a:t>DTO koostamine</a:t>
            </a:r>
          </a:p>
          <a:p>
            <a:r>
              <a:rPr lang="et-EE" dirty="0"/>
              <a:t>JSON</a:t>
            </a:r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3522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IntelliJ</a:t>
            </a:r>
            <a:r>
              <a:rPr lang="et-EE" dirty="0"/>
              <a:t> </a:t>
            </a:r>
            <a:r>
              <a:rPr lang="et-EE" dirty="0" err="1"/>
              <a:t>shortcutid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t-EE" dirty="0"/>
              <a:t>F2 – </a:t>
            </a:r>
            <a:r>
              <a:rPr lang="et-EE" dirty="0" err="1"/>
              <a:t>Find</a:t>
            </a:r>
            <a:r>
              <a:rPr lang="et-EE" dirty="0"/>
              <a:t> </a:t>
            </a:r>
            <a:r>
              <a:rPr lang="et-EE" dirty="0" err="1"/>
              <a:t>next</a:t>
            </a:r>
            <a:r>
              <a:rPr lang="et-EE" dirty="0"/>
              <a:t> </a:t>
            </a:r>
            <a:r>
              <a:rPr lang="et-EE" dirty="0" err="1"/>
              <a:t>error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ALT + ENTER – Show </a:t>
            </a:r>
            <a:r>
              <a:rPr lang="et-EE" dirty="0" err="1"/>
              <a:t>actions</a:t>
            </a:r>
            <a:r>
              <a:rPr lang="et-EE" dirty="0"/>
              <a:t> and </a:t>
            </a:r>
            <a:r>
              <a:rPr lang="et-EE" dirty="0" err="1"/>
              <a:t>quick</a:t>
            </a:r>
            <a:r>
              <a:rPr lang="et-EE" dirty="0"/>
              <a:t> </a:t>
            </a:r>
            <a:r>
              <a:rPr lang="et-EE" dirty="0" err="1"/>
              <a:t>fixes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CTRL + SPACE – Basic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/>
              <a:t>completion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SHIFT + F6 – </a:t>
            </a:r>
            <a:r>
              <a:rPr lang="et-EE" dirty="0" err="1"/>
              <a:t>Rename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CTRL + SHIFT + ENTER – Code </a:t>
            </a:r>
            <a:r>
              <a:rPr lang="et-EE" dirty="0" err="1"/>
              <a:t>completion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CTRL + N – </a:t>
            </a:r>
            <a:r>
              <a:rPr lang="et-EE" dirty="0" err="1"/>
              <a:t>Find</a:t>
            </a:r>
            <a:r>
              <a:rPr lang="et-EE" dirty="0"/>
              <a:t> </a:t>
            </a:r>
            <a:r>
              <a:rPr lang="et-EE" dirty="0" err="1"/>
              <a:t>class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CTRL + SHIFT + N – </a:t>
            </a:r>
            <a:r>
              <a:rPr lang="et-EE" dirty="0" err="1"/>
              <a:t>Find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CRTL + ALT + L - </a:t>
            </a:r>
            <a:r>
              <a:rPr lang="et-EE" dirty="0" err="1"/>
              <a:t>Format</a:t>
            </a:r>
            <a:endParaRPr lang="et-EE" dirty="0"/>
          </a:p>
          <a:p>
            <a:pPr marL="0" lvl="0" indent="0">
              <a:buNone/>
            </a:pPr>
            <a:r>
              <a:rPr lang="et-EE" dirty="0"/>
              <a:t>SHIFT + F10 – RUN</a:t>
            </a:r>
          </a:p>
        </p:txBody>
      </p:sp>
    </p:spTree>
    <p:extLst>
      <p:ext uri="{BB962C8B-B14F-4D97-AF65-F5344CB8AC3E}">
        <p14:creationId xmlns:p14="http://schemas.microsoft.com/office/powerpoint/2010/main" val="58307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98" y="831907"/>
            <a:ext cx="8229600" cy="469950"/>
          </a:xfrm>
        </p:spPr>
        <p:txBody>
          <a:bodyPr>
            <a:normAutofit fontScale="90000"/>
          </a:bodyPr>
          <a:lstStyle/>
          <a:p>
            <a:r>
              <a:rPr lang="et-EE" dirty="0"/>
              <a:t>Näidis ülesanded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82B7BC-979F-4B97-8DAC-B477F9A3C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01857"/>
            <a:ext cx="8229600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ee.bcs.valiit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PathVariable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PostMapping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employeeList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"employee"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getEmployeeList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employeeList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@PostMapping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"employee"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addEmployee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employee)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employeeList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t-EE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(employee);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"employee/{id}"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getEmployee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@PathVariable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"employeeId"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employeeList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3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9465-57B5-46CE-AD76-17864543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Näidis Ülesanne 2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F1316-2DF1-4C11-962E-DBD773E6E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465362"/>
              </p:ext>
            </p:extLst>
          </p:nvPr>
        </p:nvGraphicFramePr>
        <p:xfrm>
          <a:off x="450850" y="2387600"/>
          <a:ext cx="8235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316">
                  <a:extLst>
                    <a:ext uri="{9D8B030D-6E8A-4147-A177-3AD203B41FA5}">
                      <a16:colId xmlns:a16="http://schemas.microsoft.com/office/drawing/2014/main" val="210578535"/>
                    </a:ext>
                  </a:extLst>
                </a:gridCol>
                <a:gridCol w="2745316">
                  <a:extLst>
                    <a:ext uri="{9D8B030D-6E8A-4147-A177-3AD203B41FA5}">
                      <a16:colId xmlns:a16="http://schemas.microsoft.com/office/drawing/2014/main" val="1501288521"/>
                    </a:ext>
                  </a:extLst>
                </a:gridCol>
                <a:gridCol w="2745316">
                  <a:extLst>
                    <a:ext uri="{9D8B030D-6E8A-4147-A177-3AD203B41FA5}">
                      <a16:colId xmlns:a16="http://schemas.microsoft.com/office/drawing/2014/main" val="550353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USA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7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UK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7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Unknown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9743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F36705-0575-47DD-BD04-C69A59F852AF}"/>
              </a:ext>
            </a:extLst>
          </p:cNvPr>
          <p:cNvSpPr txBox="1">
            <a:spLocks/>
          </p:cNvSpPr>
          <p:nvPr/>
        </p:nvSpPr>
        <p:spPr>
          <a:xfrm>
            <a:off x="539552" y="4100726"/>
            <a:ext cx="8147248" cy="228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/>
              <a:t>Kirjuta SQL mis:</a:t>
            </a:r>
          </a:p>
          <a:p>
            <a:r>
              <a:rPr lang="et-EE" dirty="0"/>
              <a:t>Tagastab </a:t>
            </a:r>
            <a:r>
              <a:rPr lang="et-EE" dirty="0" err="1"/>
              <a:t>John-i</a:t>
            </a:r>
            <a:r>
              <a:rPr lang="et-EE" dirty="0"/>
              <a:t> aadressi</a:t>
            </a:r>
          </a:p>
          <a:p>
            <a:r>
              <a:rPr lang="et-EE" dirty="0"/>
              <a:t>Lisab uue rea tabelisse</a:t>
            </a:r>
          </a:p>
          <a:p>
            <a:r>
              <a:rPr lang="et-EE" dirty="0"/>
              <a:t>Muudab </a:t>
            </a:r>
            <a:r>
              <a:rPr lang="et-EE" dirty="0" err="1"/>
              <a:t>Bob-i</a:t>
            </a:r>
            <a:r>
              <a:rPr lang="et-EE" dirty="0"/>
              <a:t> aadressi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005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22625</TotalTime>
  <Words>491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JetBrains Mono</vt:lpstr>
      <vt:lpstr>Office'i kujundus</vt:lpstr>
      <vt:lpstr>Test 2</vt:lpstr>
      <vt:lpstr>Test</vt:lpstr>
      <vt:lpstr>Test</vt:lpstr>
      <vt:lpstr>Test</vt:lpstr>
      <vt:lpstr>Test</vt:lpstr>
      <vt:lpstr>Test</vt:lpstr>
      <vt:lpstr>IntelliJ shortcutid</vt:lpstr>
      <vt:lpstr>Näidis ülesanded</vt:lpstr>
      <vt:lpstr>Näidis Ülesanne 2</vt:lpstr>
      <vt:lpstr>Näidis Ülesanne 2</vt:lpstr>
      <vt:lpstr>Näidis ülesanded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214</cp:revision>
  <dcterms:created xsi:type="dcterms:W3CDTF">2016-08-12T10:54:44Z</dcterms:created>
  <dcterms:modified xsi:type="dcterms:W3CDTF">2020-11-13T07:09:29Z</dcterms:modified>
</cp:coreProperties>
</file>