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395" r:id="rId3"/>
    <p:sldId id="393" r:id="rId4"/>
    <p:sldId id="394" r:id="rId5"/>
    <p:sldId id="378" r:id="rId6"/>
    <p:sldId id="388" r:id="rId7"/>
    <p:sldId id="387" r:id="rId8"/>
    <p:sldId id="381" r:id="rId9"/>
    <p:sldId id="390" r:id="rId10"/>
    <p:sldId id="391" r:id="rId11"/>
    <p:sldId id="392" r:id="rId12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B2092-DBE2-46D3-8AFE-97E8264EEF85}" v="54" dt="2020-12-02T13:09:37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43" autoAdjust="0"/>
  </p:normalViewPr>
  <p:slideViewPr>
    <p:cSldViewPr showGuides="1">
      <p:cViewPr varScale="1">
        <p:scale>
          <a:sx n="90" d="100"/>
          <a:sy n="90" d="100"/>
        </p:scale>
        <p:origin x="1434" y="78"/>
      </p:cViewPr>
      <p:guideLst>
        <p:guide orient="horz" pos="2160"/>
        <p:guide pos="538"/>
        <p:guide pos="44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25BB2092-DBE2-46D3-8AFE-97E8264EEF85}"/>
    <pc:docChg chg="undo redo custSel addSld delSld modSld sldOrd">
      <pc:chgData name="Siim Rebane" userId="25ec13ac778510f2" providerId="LiveId" clId="{25BB2092-DBE2-46D3-8AFE-97E8264EEF85}" dt="2020-12-02T14:59:53.450" v="1168" actId="20577"/>
      <pc:docMkLst>
        <pc:docMk/>
      </pc:docMkLst>
      <pc:sldChg chg="modSp mod">
        <pc:chgData name="Siim Rebane" userId="25ec13ac778510f2" providerId="LiveId" clId="{25BB2092-DBE2-46D3-8AFE-97E8264EEF85}" dt="2020-11-30T12:57:47.657" v="1128" actId="20577"/>
        <pc:sldMkLst>
          <pc:docMk/>
          <pc:sldMk cId="0" sldId="260"/>
        </pc:sldMkLst>
        <pc:spChg chg="mod">
          <ac:chgData name="Siim Rebane" userId="25ec13ac778510f2" providerId="LiveId" clId="{25BB2092-DBE2-46D3-8AFE-97E8264EEF85}" dt="2020-11-30T12:57:47.657" v="1128" actId="20577"/>
          <ac:spMkLst>
            <pc:docMk/>
            <pc:sldMk cId="0" sldId="260"/>
            <ac:spMk id="6" creationId="{00000000-0000-0000-0000-000000000000}"/>
          </ac:spMkLst>
        </pc:spChg>
      </pc:sldChg>
      <pc:sldChg chg="del">
        <pc:chgData name="Siim Rebane" userId="25ec13ac778510f2" providerId="LiveId" clId="{25BB2092-DBE2-46D3-8AFE-97E8264EEF85}" dt="2020-11-26T13:36:37.953" v="382" actId="47"/>
        <pc:sldMkLst>
          <pc:docMk/>
          <pc:sldMk cId="747820372" sldId="363"/>
        </pc:sldMkLst>
      </pc:sldChg>
      <pc:sldChg chg="addSp delSp modSp del mod">
        <pc:chgData name="Siim Rebane" userId="25ec13ac778510f2" providerId="LiveId" clId="{25BB2092-DBE2-46D3-8AFE-97E8264EEF85}" dt="2020-12-02T13:10:02.583" v="1157" actId="47"/>
        <pc:sldMkLst>
          <pc:docMk/>
          <pc:sldMk cId="2175867205" sldId="377"/>
        </pc:sldMkLst>
        <pc:spChg chg="mod">
          <ac:chgData name="Siim Rebane" userId="25ec13ac778510f2" providerId="LiveId" clId="{25BB2092-DBE2-46D3-8AFE-97E8264EEF85}" dt="2020-11-26T11:22:07.172" v="26" actId="20577"/>
          <ac:spMkLst>
            <pc:docMk/>
            <pc:sldMk cId="2175867205" sldId="377"/>
            <ac:spMk id="2" creationId="{00000000-0000-0000-0000-000000000000}"/>
          </ac:spMkLst>
        </pc:spChg>
        <pc:spChg chg="add mod">
          <ac:chgData name="Siim Rebane" userId="25ec13ac778510f2" providerId="LiveId" clId="{25BB2092-DBE2-46D3-8AFE-97E8264EEF85}" dt="2020-12-02T13:09:46.430" v="1132" actId="21"/>
          <ac:spMkLst>
            <pc:docMk/>
            <pc:sldMk cId="2175867205" sldId="377"/>
            <ac:spMk id="4" creationId="{678095C0-52B4-494D-85E2-DC0A65B6CC8E}"/>
          </ac:spMkLst>
        </pc:spChg>
        <pc:spChg chg="del">
          <ac:chgData name="Siim Rebane" userId="25ec13ac778510f2" providerId="LiveId" clId="{25BB2092-DBE2-46D3-8AFE-97E8264EEF85}" dt="2020-11-26T11:22:10.676" v="27" actId="478"/>
          <ac:spMkLst>
            <pc:docMk/>
            <pc:sldMk cId="2175867205" sldId="377"/>
            <ac:spMk id="10" creationId="{0B5EC2A6-DB7F-49AD-BD82-4FBB7F013999}"/>
          </ac:spMkLst>
        </pc:spChg>
        <pc:picChg chg="del">
          <ac:chgData name="Siim Rebane" userId="25ec13ac778510f2" providerId="LiveId" clId="{25BB2092-DBE2-46D3-8AFE-97E8264EEF85}" dt="2020-11-26T11:22:11.768" v="28" actId="478"/>
          <ac:picMkLst>
            <pc:docMk/>
            <pc:sldMk cId="2175867205" sldId="377"/>
            <ac:picMk id="9" creationId="{CE75F786-2EAE-4613-AAE2-F70987E198F2}"/>
          </ac:picMkLst>
        </pc:picChg>
      </pc:sldChg>
      <pc:sldChg chg="addSp delSp modSp mod ord">
        <pc:chgData name="Siim Rebane" userId="25ec13ac778510f2" providerId="LiveId" clId="{25BB2092-DBE2-46D3-8AFE-97E8264EEF85}" dt="2020-11-30T06:56:38.799" v="1001" actId="20577"/>
        <pc:sldMkLst>
          <pc:docMk/>
          <pc:sldMk cId="2152467250" sldId="378"/>
        </pc:sldMkLst>
        <pc:spChg chg="mod">
          <ac:chgData name="Siim Rebane" userId="25ec13ac778510f2" providerId="LiveId" clId="{25BB2092-DBE2-46D3-8AFE-97E8264EEF85}" dt="2020-11-30T06:56:38.799" v="1001" actId="20577"/>
          <ac:spMkLst>
            <pc:docMk/>
            <pc:sldMk cId="2152467250" sldId="378"/>
            <ac:spMk id="2" creationId="{00000000-0000-0000-0000-000000000000}"/>
          </ac:spMkLst>
        </pc:spChg>
        <pc:spChg chg="del">
          <ac:chgData name="Siim Rebane" userId="25ec13ac778510f2" providerId="LiveId" clId="{25BB2092-DBE2-46D3-8AFE-97E8264EEF85}" dt="2020-11-26T11:24:31.302" v="99" actId="478"/>
          <ac:spMkLst>
            <pc:docMk/>
            <pc:sldMk cId="2152467250" sldId="378"/>
            <ac:spMk id="5" creationId="{D2B43178-7D16-427A-A7C6-7136EE4EB8E4}"/>
          </ac:spMkLst>
        </pc:spChg>
        <pc:picChg chg="add mod">
          <ac:chgData name="Siim Rebane" userId="25ec13ac778510f2" providerId="LiveId" clId="{25BB2092-DBE2-46D3-8AFE-97E8264EEF85}" dt="2020-11-26T12:47:52.946" v="114" actId="1076"/>
          <ac:picMkLst>
            <pc:docMk/>
            <pc:sldMk cId="2152467250" sldId="378"/>
            <ac:picMk id="4" creationId="{EC44666B-309E-4FAF-A00E-77EB02396AB2}"/>
          </ac:picMkLst>
        </pc:picChg>
      </pc:sldChg>
      <pc:sldChg chg="del">
        <pc:chgData name="Siim Rebane" userId="25ec13ac778510f2" providerId="LiveId" clId="{25BB2092-DBE2-46D3-8AFE-97E8264EEF85}" dt="2020-11-26T13:36:37.953" v="382" actId="47"/>
        <pc:sldMkLst>
          <pc:docMk/>
          <pc:sldMk cId="1837391787" sldId="380"/>
        </pc:sldMkLst>
      </pc:sldChg>
      <pc:sldChg chg="addSp delSp modSp mod">
        <pc:chgData name="Siim Rebane" userId="25ec13ac778510f2" providerId="LiveId" clId="{25BB2092-DBE2-46D3-8AFE-97E8264EEF85}" dt="2020-11-30T06:57:54.555" v="1020" actId="20577"/>
        <pc:sldMkLst>
          <pc:docMk/>
          <pc:sldMk cId="254656978" sldId="381"/>
        </pc:sldMkLst>
        <pc:spChg chg="mod">
          <ac:chgData name="Siim Rebane" userId="25ec13ac778510f2" providerId="LiveId" clId="{25BB2092-DBE2-46D3-8AFE-97E8264EEF85}" dt="2020-11-26T13:32:05.753" v="262" actId="20577"/>
          <ac:spMkLst>
            <pc:docMk/>
            <pc:sldMk cId="254656978" sldId="381"/>
            <ac:spMk id="2" creationId="{00000000-0000-0000-0000-000000000000}"/>
          </ac:spMkLst>
        </pc:spChg>
        <pc:spChg chg="mod">
          <ac:chgData name="Siim Rebane" userId="25ec13ac778510f2" providerId="LiveId" clId="{25BB2092-DBE2-46D3-8AFE-97E8264EEF85}" dt="2020-11-30T06:57:54.555" v="1020" actId="20577"/>
          <ac:spMkLst>
            <pc:docMk/>
            <pc:sldMk cId="254656978" sldId="381"/>
            <ac:spMk id="4" creationId="{96CC644D-1457-43F9-9F7D-9B6E45A307D4}"/>
          </ac:spMkLst>
        </pc:spChg>
        <pc:spChg chg="add del mod">
          <ac:chgData name="Siim Rebane" userId="25ec13ac778510f2" providerId="LiveId" clId="{25BB2092-DBE2-46D3-8AFE-97E8264EEF85}" dt="2020-11-26T13:34:54.346" v="342" actId="478"/>
          <ac:spMkLst>
            <pc:docMk/>
            <pc:sldMk cId="254656978" sldId="381"/>
            <ac:spMk id="7" creationId="{64CDAC75-8277-4C00-BEDF-A8B79F09B079}"/>
          </ac:spMkLst>
        </pc:spChg>
        <pc:graphicFrameChg chg="add del mod">
          <ac:chgData name="Siim Rebane" userId="25ec13ac778510f2" providerId="LiveId" clId="{25BB2092-DBE2-46D3-8AFE-97E8264EEF85}" dt="2020-11-26T13:34:14.092" v="310"/>
          <ac:graphicFrameMkLst>
            <pc:docMk/>
            <pc:sldMk cId="254656978" sldId="381"/>
            <ac:graphicFrameMk id="3" creationId="{4CFE1D29-3935-46F4-A125-C0ABBC5B4018}"/>
          </ac:graphicFrameMkLst>
        </pc:graphicFrameChg>
        <pc:graphicFrameChg chg="add del mod modGraphic">
          <ac:chgData name="Siim Rebane" userId="25ec13ac778510f2" providerId="LiveId" clId="{25BB2092-DBE2-46D3-8AFE-97E8264EEF85}" dt="2020-11-26T13:34:32.883" v="336"/>
          <ac:graphicFrameMkLst>
            <pc:docMk/>
            <pc:sldMk cId="254656978" sldId="381"/>
            <ac:graphicFrameMk id="5" creationId="{2092F518-5429-4FC3-82D7-29F52CFCB4C3}"/>
          </ac:graphicFrameMkLst>
        </pc:graphicFrameChg>
        <pc:graphicFrameChg chg="add del mod">
          <ac:chgData name="Siim Rebane" userId="25ec13ac778510f2" providerId="LiveId" clId="{25BB2092-DBE2-46D3-8AFE-97E8264EEF85}" dt="2020-11-26T13:34:39.364" v="338"/>
          <ac:graphicFrameMkLst>
            <pc:docMk/>
            <pc:sldMk cId="254656978" sldId="381"/>
            <ac:graphicFrameMk id="6" creationId="{701C2ADB-9DCE-43C3-A2E7-A31C5A86AC2D}"/>
          </ac:graphicFrameMkLst>
        </pc:graphicFrameChg>
      </pc:sldChg>
      <pc:sldChg chg="addSp delSp modSp mod">
        <pc:chgData name="Siim Rebane" userId="25ec13ac778510f2" providerId="LiveId" clId="{25BB2092-DBE2-46D3-8AFE-97E8264EEF85}" dt="2020-12-02T14:59:53.450" v="1168" actId="20577"/>
        <pc:sldMkLst>
          <pc:docMk/>
          <pc:sldMk cId="2691615563" sldId="387"/>
        </pc:sldMkLst>
        <pc:spChg chg="mod">
          <ac:chgData name="Siim Rebane" userId="25ec13ac778510f2" providerId="LiveId" clId="{25BB2092-DBE2-46D3-8AFE-97E8264EEF85}" dt="2020-11-30T06:55:36.767" v="848" actId="20577"/>
          <ac:spMkLst>
            <pc:docMk/>
            <pc:sldMk cId="2691615563" sldId="387"/>
            <ac:spMk id="2" creationId="{00000000-0000-0000-0000-000000000000}"/>
          </ac:spMkLst>
        </pc:spChg>
        <pc:spChg chg="add del mod">
          <ac:chgData name="Siim Rebane" userId="25ec13ac778510f2" providerId="LiveId" clId="{25BB2092-DBE2-46D3-8AFE-97E8264EEF85}" dt="2020-12-02T14:59:53.450" v="1168" actId="20577"/>
          <ac:spMkLst>
            <pc:docMk/>
            <pc:sldMk cId="2691615563" sldId="387"/>
            <ac:spMk id="3" creationId="{06112A2A-6311-48B2-9BD5-51BAFFE26B9B}"/>
          </ac:spMkLst>
        </pc:spChg>
        <pc:spChg chg="add del">
          <ac:chgData name="Siim Rebane" userId="25ec13ac778510f2" providerId="LiveId" clId="{25BB2092-DBE2-46D3-8AFE-97E8264EEF85}" dt="2020-11-30T08:01:36.584" v="1052"/>
          <ac:spMkLst>
            <pc:docMk/>
            <pc:sldMk cId="2691615563" sldId="387"/>
            <ac:spMk id="4" creationId="{164B8DDE-9CD1-4AE0-B680-4BF21BDDA3E0}"/>
          </ac:spMkLst>
        </pc:spChg>
        <pc:spChg chg="add del">
          <ac:chgData name="Siim Rebane" userId="25ec13ac778510f2" providerId="LiveId" clId="{25BB2092-DBE2-46D3-8AFE-97E8264EEF85}" dt="2020-11-26T11:48:02.510" v="102"/>
          <ac:spMkLst>
            <pc:docMk/>
            <pc:sldMk cId="2691615563" sldId="387"/>
            <ac:spMk id="5" creationId="{82000524-DA14-4238-B4E8-A161805C7E75}"/>
          </ac:spMkLst>
        </pc:spChg>
        <pc:spChg chg="add mod">
          <ac:chgData name="Siim Rebane" userId="25ec13ac778510f2" providerId="LiveId" clId="{25BB2092-DBE2-46D3-8AFE-97E8264EEF85}" dt="2020-11-26T11:48:13.005" v="104" actId="21"/>
          <ac:spMkLst>
            <pc:docMk/>
            <pc:sldMk cId="2691615563" sldId="387"/>
            <ac:spMk id="6" creationId="{E6FE5191-4AEC-4710-8F3A-2A08DB66E07C}"/>
          </ac:spMkLst>
        </pc:spChg>
        <pc:spChg chg="add del mod">
          <ac:chgData name="Siim Rebane" userId="25ec13ac778510f2" providerId="LiveId" clId="{25BB2092-DBE2-46D3-8AFE-97E8264EEF85}" dt="2020-11-26T11:24:05.678" v="73" actId="478"/>
          <ac:spMkLst>
            <pc:docMk/>
            <pc:sldMk cId="2691615563" sldId="387"/>
            <ac:spMk id="10" creationId="{0B5EC2A6-DB7F-49AD-BD82-4FBB7F013999}"/>
          </ac:spMkLst>
        </pc:spChg>
        <pc:picChg chg="del">
          <ac:chgData name="Siim Rebane" userId="25ec13ac778510f2" providerId="LiveId" clId="{25BB2092-DBE2-46D3-8AFE-97E8264EEF85}" dt="2020-11-26T11:23:47.885" v="33" actId="478"/>
          <ac:picMkLst>
            <pc:docMk/>
            <pc:sldMk cId="2691615563" sldId="387"/>
            <ac:picMk id="4" creationId="{CB40B06E-BDE8-4D1F-8020-4437BD07E8A3}"/>
          </ac:picMkLst>
        </pc:picChg>
      </pc:sldChg>
      <pc:sldChg chg="addSp delSp modSp add mod ord">
        <pc:chgData name="Siim Rebane" userId="25ec13ac778510f2" providerId="LiveId" clId="{25BB2092-DBE2-46D3-8AFE-97E8264EEF85}" dt="2020-11-30T06:56:43.782" v="1003"/>
        <pc:sldMkLst>
          <pc:docMk/>
          <pc:sldMk cId="2733263935" sldId="388"/>
        </pc:sldMkLst>
        <pc:spChg chg="add mod">
          <ac:chgData name="Siim Rebane" userId="25ec13ac778510f2" providerId="LiveId" clId="{25BB2092-DBE2-46D3-8AFE-97E8264EEF85}" dt="2020-11-26T12:50:40.398" v="223" actId="20577"/>
          <ac:spMkLst>
            <pc:docMk/>
            <pc:sldMk cId="2733263935" sldId="388"/>
            <ac:spMk id="6" creationId="{6BF28557-3E04-4FB0-9924-D39634E7E50E}"/>
          </ac:spMkLst>
        </pc:spChg>
        <pc:picChg chg="del">
          <ac:chgData name="Siim Rebane" userId="25ec13ac778510f2" providerId="LiveId" clId="{25BB2092-DBE2-46D3-8AFE-97E8264EEF85}" dt="2020-11-26T12:50:02.538" v="134" actId="478"/>
          <ac:picMkLst>
            <pc:docMk/>
            <pc:sldMk cId="2733263935" sldId="388"/>
            <ac:picMk id="4" creationId="{EC44666B-309E-4FAF-A00E-77EB02396AB2}"/>
          </ac:picMkLst>
        </pc:picChg>
        <pc:picChg chg="add mod">
          <ac:chgData name="Siim Rebane" userId="25ec13ac778510f2" providerId="LiveId" clId="{25BB2092-DBE2-46D3-8AFE-97E8264EEF85}" dt="2020-11-26T12:50:15.510" v="136" actId="1076"/>
          <ac:picMkLst>
            <pc:docMk/>
            <pc:sldMk cId="2733263935" sldId="388"/>
            <ac:picMk id="5" creationId="{FD63AA6B-60A2-4700-A394-B731A79D6853}"/>
          </ac:picMkLst>
        </pc:picChg>
        <pc:picChg chg="add mod">
          <ac:chgData name="Siim Rebane" userId="25ec13ac778510f2" providerId="LiveId" clId="{25BB2092-DBE2-46D3-8AFE-97E8264EEF85}" dt="2020-11-26T12:52:13.007" v="225" actId="1076"/>
          <ac:picMkLst>
            <pc:docMk/>
            <pc:sldMk cId="2733263935" sldId="388"/>
            <ac:picMk id="8" creationId="{769275E1-D568-47CB-BF57-F02F62E58496}"/>
          </ac:picMkLst>
        </pc:picChg>
      </pc:sldChg>
      <pc:sldChg chg="add del ord">
        <pc:chgData name="Siim Rebane" userId="25ec13ac778510f2" providerId="LiveId" clId="{25BB2092-DBE2-46D3-8AFE-97E8264EEF85}" dt="2020-11-30T06:56:58.321" v="1006" actId="47"/>
        <pc:sldMkLst>
          <pc:docMk/>
          <pc:sldMk cId="2514842425" sldId="389"/>
        </pc:sldMkLst>
      </pc:sldChg>
      <pc:sldChg chg="modSp add del mod">
        <pc:chgData name="Siim Rebane" userId="25ec13ac778510f2" providerId="LiveId" clId="{25BB2092-DBE2-46D3-8AFE-97E8264EEF85}" dt="2020-11-26T12:49:50.622" v="132" actId="47"/>
        <pc:sldMkLst>
          <pc:docMk/>
          <pc:sldMk cId="3227996262" sldId="389"/>
        </pc:sldMkLst>
        <pc:spChg chg="mod">
          <ac:chgData name="Siim Rebane" userId="25ec13ac778510f2" providerId="LiveId" clId="{25BB2092-DBE2-46D3-8AFE-97E8264EEF85}" dt="2020-11-26T12:49:47.778" v="131" actId="20577"/>
          <ac:spMkLst>
            <pc:docMk/>
            <pc:sldMk cId="3227996262" sldId="389"/>
            <ac:spMk id="2" creationId="{00000000-0000-0000-0000-000000000000}"/>
          </ac:spMkLst>
        </pc:spChg>
      </pc:sldChg>
      <pc:sldChg chg="addSp delSp modSp new add del mod">
        <pc:chgData name="Siim Rebane" userId="25ec13ac778510f2" providerId="LiveId" clId="{25BB2092-DBE2-46D3-8AFE-97E8264EEF85}" dt="2020-11-27T11:38:12.477" v="513" actId="20577"/>
        <pc:sldMkLst>
          <pc:docMk/>
          <pc:sldMk cId="2236403911" sldId="390"/>
        </pc:sldMkLst>
        <pc:spChg chg="mod">
          <ac:chgData name="Siim Rebane" userId="25ec13ac778510f2" providerId="LiveId" clId="{25BB2092-DBE2-46D3-8AFE-97E8264EEF85}" dt="2020-11-27T11:38:12.477" v="513" actId="20577"/>
          <ac:spMkLst>
            <pc:docMk/>
            <pc:sldMk cId="2236403911" sldId="390"/>
            <ac:spMk id="2" creationId="{EB863476-3088-4555-B91F-7DC80F29E451}"/>
          </ac:spMkLst>
        </pc:spChg>
        <pc:spChg chg="add del mod">
          <ac:chgData name="Siim Rebane" userId="25ec13ac778510f2" providerId="LiveId" clId="{25BB2092-DBE2-46D3-8AFE-97E8264EEF85}" dt="2020-11-27T11:38:09.328" v="503" actId="20577"/>
          <ac:spMkLst>
            <pc:docMk/>
            <pc:sldMk cId="2236403911" sldId="390"/>
            <ac:spMk id="3" creationId="{024D66D2-7062-4452-A958-719CAA1D1135}"/>
          </ac:spMkLst>
        </pc:spChg>
        <pc:picChg chg="add del mod ord">
          <ac:chgData name="Siim Rebane" userId="25ec13ac778510f2" providerId="LiveId" clId="{25BB2092-DBE2-46D3-8AFE-97E8264EEF85}" dt="2020-11-27T11:37:59.362" v="473" actId="22"/>
          <ac:picMkLst>
            <pc:docMk/>
            <pc:sldMk cId="2236403911" sldId="390"/>
            <ac:picMk id="5" creationId="{03867362-16D2-4DD8-B01B-4B547912A083}"/>
          </ac:picMkLst>
        </pc:picChg>
        <pc:picChg chg="add mod">
          <ac:chgData name="Siim Rebane" userId="25ec13ac778510f2" providerId="LiveId" clId="{25BB2092-DBE2-46D3-8AFE-97E8264EEF85}" dt="2020-11-27T11:38:07.743" v="500" actId="1076"/>
          <ac:picMkLst>
            <pc:docMk/>
            <pc:sldMk cId="2236403911" sldId="390"/>
            <ac:picMk id="7" creationId="{6AEED1FC-FACE-475C-8ADA-9627FF697C3E}"/>
          </ac:picMkLst>
        </pc:picChg>
      </pc:sldChg>
      <pc:sldChg chg="addSp delSp modSp add mod">
        <pc:chgData name="Siim Rebane" userId="25ec13ac778510f2" providerId="LiveId" clId="{25BB2092-DBE2-46D3-8AFE-97E8264EEF85}" dt="2020-11-27T11:38:50.552" v="550" actId="1076"/>
        <pc:sldMkLst>
          <pc:docMk/>
          <pc:sldMk cId="1874236090" sldId="391"/>
        </pc:sldMkLst>
        <pc:spChg chg="mod">
          <ac:chgData name="Siim Rebane" userId="25ec13ac778510f2" providerId="LiveId" clId="{25BB2092-DBE2-46D3-8AFE-97E8264EEF85}" dt="2020-11-27T11:38:32.028" v="541" actId="20577"/>
          <ac:spMkLst>
            <pc:docMk/>
            <pc:sldMk cId="1874236090" sldId="391"/>
            <ac:spMk id="2" creationId="{EB863476-3088-4555-B91F-7DC80F29E451}"/>
          </ac:spMkLst>
        </pc:spChg>
        <pc:spChg chg="del mod">
          <ac:chgData name="Siim Rebane" userId="25ec13ac778510f2" providerId="LiveId" clId="{25BB2092-DBE2-46D3-8AFE-97E8264EEF85}" dt="2020-11-27T11:38:38.044" v="545" actId="478"/>
          <ac:spMkLst>
            <pc:docMk/>
            <pc:sldMk cId="1874236090" sldId="391"/>
            <ac:spMk id="3" creationId="{024D66D2-7062-4452-A958-719CAA1D1135}"/>
          </ac:spMkLst>
        </pc:spChg>
        <pc:spChg chg="add mod">
          <ac:chgData name="Siim Rebane" userId="25ec13ac778510f2" providerId="LiveId" clId="{25BB2092-DBE2-46D3-8AFE-97E8264EEF85}" dt="2020-11-27T11:38:50.552" v="550" actId="1076"/>
          <ac:spMkLst>
            <pc:docMk/>
            <pc:sldMk cId="1874236090" sldId="391"/>
            <ac:spMk id="4" creationId="{AE6D8278-2868-4B13-AA81-7DAF5156991A}"/>
          </ac:spMkLst>
        </pc:spChg>
        <pc:picChg chg="del">
          <ac:chgData name="Siim Rebane" userId="25ec13ac778510f2" providerId="LiveId" clId="{25BB2092-DBE2-46D3-8AFE-97E8264EEF85}" dt="2020-11-27T11:38:35.404" v="544" actId="478"/>
          <ac:picMkLst>
            <pc:docMk/>
            <pc:sldMk cId="1874236090" sldId="391"/>
            <ac:picMk id="7" creationId="{6AEED1FC-FACE-475C-8ADA-9627FF697C3E}"/>
          </ac:picMkLst>
        </pc:picChg>
      </pc:sldChg>
      <pc:sldChg chg="addSp delSp modSp add mod ord">
        <pc:chgData name="Siim Rebane" userId="25ec13ac778510f2" providerId="LiveId" clId="{25BB2092-DBE2-46D3-8AFE-97E8264EEF85}" dt="2020-12-02T13:10:21.598" v="1160"/>
        <pc:sldMkLst>
          <pc:docMk/>
          <pc:sldMk cId="1498644950" sldId="392"/>
        </pc:sldMkLst>
        <pc:spChg chg="mod">
          <ac:chgData name="Siim Rebane" userId="25ec13ac778510f2" providerId="LiveId" clId="{25BB2092-DBE2-46D3-8AFE-97E8264EEF85}" dt="2020-11-27T11:39:35.452" v="574" actId="20577"/>
          <ac:spMkLst>
            <pc:docMk/>
            <pc:sldMk cId="1498644950" sldId="392"/>
            <ac:spMk id="2" creationId="{EB863476-3088-4555-B91F-7DC80F29E451}"/>
          </ac:spMkLst>
        </pc:spChg>
        <pc:spChg chg="add del">
          <ac:chgData name="Siim Rebane" userId="25ec13ac778510f2" providerId="LiveId" clId="{25BB2092-DBE2-46D3-8AFE-97E8264EEF85}" dt="2020-11-27T11:39:40.951" v="576" actId="478"/>
          <ac:spMkLst>
            <pc:docMk/>
            <pc:sldMk cId="1498644950" sldId="392"/>
            <ac:spMk id="3" creationId="{A106BBFE-C9F2-4FF9-BCEE-B62FF082A341}"/>
          </ac:spMkLst>
        </pc:spChg>
        <pc:spChg chg="del">
          <ac:chgData name="Siim Rebane" userId="25ec13ac778510f2" providerId="LiveId" clId="{25BB2092-DBE2-46D3-8AFE-97E8264EEF85}" dt="2020-11-27T11:39:40.951" v="576" actId="478"/>
          <ac:spMkLst>
            <pc:docMk/>
            <pc:sldMk cId="1498644950" sldId="392"/>
            <ac:spMk id="4" creationId="{AE6D8278-2868-4B13-AA81-7DAF5156991A}"/>
          </ac:spMkLst>
        </pc:spChg>
        <pc:spChg chg="add mod">
          <ac:chgData name="Siim Rebane" userId="25ec13ac778510f2" providerId="LiveId" clId="{25BB2092-DBE2-46D3-8AFE-97E8264EEF85}" dt="2020-11-30T07:19:22.802" v="1049" actId="20577"/>
          <ac:spMkLst>
            <pc:docMk/>
            <pc:sldMk cId="1498644950" sldId="392"/>
            <ac:spMk id="5" creationId="{27D4879F-F567-4C92-BBC5-E38EA543E442}"/>
          </ac:spMkLst>
        </pc:spChg>
      </pc:sldChg>
      <pc:sldChg chg="addSp delSp modSp add mod ord">
        <pc:chgData name="Siim Rebane" userId="25ec13ac778510f2" providerId="LiveId" clId="{25BB2092-DBE2-46D3-8AFE-97E8264EEF85}" dt="2020-12-02T13:28:54.939" v="1166" actId="14100"/>
        <pc:sldMkLst>
          <pc:docMk/>
          <pc:sldMk cId="3014110508" sldId="393"/>
        </pc:sldMkLst>
        <pc:spChg chg="mod">
          <ac:chgData name="Siim Rebane" userId="25ec13ac778510f2" providerId="LiveId" clId="{25BB2092-DBE2-46D3-8AFE-97E8264EEF85}" dt="2020-11-27T11:40:50.776" v="626" actId="20577"/>
          <ac:spMkLst>
            <pc:docMk/>
            <pc:sldMk cId="3014110508" sldId="393"/>
            <ac:spMk id="2" creationId="{EB863476-3088-4555-B91F-7DC80F29E451}"/>
          </ac:spMkLst>
        </pc:spChg>
        <pc:spChg chg="del">
          <ac:chgData name="Siim Rebane" userId="25ec13ac778510f2" providerId="LiveId" clId="{25BB2092-DBE2-46D3-8AFE-97E8264EEF85}" dt="2020-11-27T11:40:54.648" v="627" actId="478"/>
          <ac:spMkLst>
            <pc:docMk/>
            <pc:sldMk cId="3014110508" sldId="393"/>
            <ac:spMk id="5" creationId="{27D4879F-F567-4C92-BBC5-E38EA543E442}"/>
          </ac:spMkLst>
        </pc:spChg>
        <pc:picChg chg="add mod">
          <ac:chgData name="Siim Rebane" userId="25ec13ac778510f2" providerId="LiveId" clId="{25BB2092-DBE2-46D3-8AFE-97E8264EEF85}" dt="2020-12-02T13:28:47.653" v="1164" actId="1076"/>
          <ac:picMkLst>
            <pc:docMk/>
            <pc:sldMk cId="3014110508" sldId="393"/>
            <ac:picMk id="4" creationId="{1B2B28FC-4D82-456C-9ED6-A080613DF2E3}"/>
          </ac:picMkLst>
        </pc:picChg>
        <pc:picChg chg="add mod">
          <ac:chgData name="Siim Rebane" userId="25ec13ac778510f2" providerId="LiveId" clId="{25BB2092-DBE2-46D3-8AFE-97E8264EEF85}" dt="2020-12-02T13:28:54.939" v="1166" actId="14100"/>
          <ac:picMkLst>
            <pc:docMk/>
            <pc:sldMk cId="3014110508" sldId="393"/>
            <ac:picMk id="5" creationId="{664ECD77-6DD1-493B-85F1-3383016EFB8F}"/>
          </ac:picMkLst>
        </pc:picChg>
      </pc:sldChg>
      <pc:sldChg chg="modSp add mod">
        <pc:chgData name="Siim Rebane" userId="25ec13ac778510f2" providerId="LiveId" clId="{25BB2092-DBE2-46D3-8AFE-97E8264EEF85}" dt="2020-11-30T06:56:19.348" v="955" actId="20577"/>
        <pc:sldMkLst>
          <pc:docMk/>
          <pc:sldMk cId="323235893" sldId="394"/>
        </pc:sldMkLst>
        <pc:spChg chg="mod">
          <ac:chgData name="Siim Rebane" userId="25ec13ac778510f2" providerId="LiveId" clId="{25BB2092-DBE2-46D3-8AFE-97E8264EEF85}" dt="2020-11-30T06:56:19.348" v="955" actId="20577"/>
          <ac:spMkLst>
            <pc:docMk/>
            <pc:sldMk cId="323235893" sldId="394"/>
            <ac:spMk id="2" creationId="{00000000-0000-0000-0000-000000000000}"/>
          </ac:spMkLst>
        </pc:spChg>
        <pc:spChg chg="mod">
          <ac:chgData name="Siim Rebane" userId="25ec13ac778510f2" providerId="LiveId" clId="{25BB2092-DBE2-46D3-8AFE-97E8264EEF85}" dt="2020-11-30T06:55:41.944" v="849" actId="1076"/>
          <ac:spMkLst>
            <pc:docMk/>
            <pc:sldMk cId="323235893" sldId="394"/>
            <ac:spMk id="4" creationId="{678095C0-52B4-494D-85E2-DC0A65B6CC8E}"/>
          </ac:spMkLst>
        </pc:spChg>
      </pc:sldChg>
      <pc:sldChg chg="addSp delSp modSp new mod">
        <pc:chgData name="Siim Rebane" userId="25ec13ac778510f2" providerId="LiveId" clId="{25BB2092-DBE2-46D3-8AFE-97E8264EEF85}" dt="2020-12-02T13:10:04.870" v="1158" actId="20577"/>
        <pc:sldMkLst>
          <pc:docMk/>
          <pc:sldMk cId="2068146340" sldId="395"/>
        </pc:sldMkLst>
        <pc:spChg chg="mod">
          <ac:chgData name="Siim Rebane" userId="25ec13ac778510f2" providerId="LiveId" clId="{25BB2092-DBE2-46D3-8AFE-97E8264EEF85}" dt="2020-12-02T13:10:01.015" v="1156" actId="20577"/>
          <ac:spMkLst>
            <pc:docMk/>
            <pc:sldMk cId="2068146340" sldId="395"/>
            <ac:spMk id="2" creationId="{424C2809-E02B-40E8-89A2-BE28B5D7D3D8}"/>
          </ac:spMkLst>
        </pc:spChg>
        <pc:spChg chg="del">
          <ac:chgData name="Siim Rebane" userId="25ec13ac778510f2" providerId="LiveId" clId="{25BB2092-DBE2-46D3-8AFE-97E8264EEF85}" dt="2020-12-02T13:09:37.529" v="1130"/>
          <ac:spMkLst>
            <pc:docMk/>
            <pc:sldMk cId="2068146340" sldId="395"/>
            <ac:spMk id="3" creationId="{87158CB3-E63A-4431-BA3A-4B8F9D80E59D}"/>
          </ac:spMkLst>
        </pc:spChg>
        <pc:spChg chg="add mod">
          <ac:chgData name="Siim Rebane" userId="25ec13ac778510f2" providerId="LiveId" clId="{25BB2092-DBE2-46D3-8AFE-97E8264EEF85}" dt="2020-12-02T13:10:04.870" v="1158" actId="20577"/>
          <ac:spMkLst>
            <pc:docMk/>
            <pc:sldMk cId="2068146340" sldId="395"/>
            <ac:spMk id="4" creationId="{A9B3FE06-F67C-4248-886C-610B636FFB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03.12.2020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03.12.2020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03.12.2020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03.12.2020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03.12.2020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03.12.2020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03.12.2020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03.12.2020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03.12.2020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03.12.2020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03.12.2020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03.12.2020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b="1" dirty="0"/>
              <a:t>Vali IT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err="1"/>
              <a:t>Authorization</a:t>
            </a:r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3476-3088-4555-B91F-7DC80F29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Implement</a:t>
            </a:r>
            <a:r>
              <a:rPr lang="et-EE" dirty="0"/>
              <a:t> </a:t>
            </a:r>
            <a:r>
              <a:rPr lang="et-EE" dirty="0" err="1"/>
              <a:t>resolve</a:t>
            </a:r>
            <a:r>
              <a:rPr lang="et-EE" dirty="0"/>
              <a:t> </a:t>
            </a:r>
            <a:r>
              <a:rPr lang="et-EE" dirty="0" err="1"/>
              <a:t>token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6D8278-2868-4B13-AA81-7DAF5156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543297"/>
            <a:ext cx="3816424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resolveToken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HttpServletRequest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headerAttribute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req.getHeader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"Authorization"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headerAttribute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headerAttribute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.startsWith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"Bearer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headerAttribute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.substring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headerAttribute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3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3476-3088-4555-B91F-7DC80F29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Implement</a:t>
            </a:r>
            <a:r>
              <a:rPr lang="et-EE" dirty="0"/>
              <a:t> </a:t>
            </a:r>
            <a:r>
              <a:rPr lang="et-EE" dirty="0" err="1"/>
              <a:t>validate</a:t>
            </a:r>
            <a:r>
              <a:rPr lang="et-EE" dirty="0"/>
              <a:t> </a:t>
            </a:r>
            <a:r>
              <a:rPr lang="et-EE" dirty="0" err="1"/>
              <a:t>token</a:t>
            </a:r>
            <a:r>
              <a:rPr lang="et-EE" dirty="0"/>
              <a:t> </a:t>
            </a:r>
            <a:r>
              <a:rPr lang="et-EE" dirty="0" err="1"/>
              <a:t>method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D4879F-F567-4C92-BBC5-E38EA543E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185392"/>
            <a:ext cx="8784976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Authentication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validateToken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t-EE" alt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Claims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claims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Jwts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setSigningKey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t-EE" altLang="en-US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secret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parseClaimsJws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(token).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getBody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GrantedAuthority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grantedAuthorityList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GrantedAuthority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grantedAuthorityList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SimpleGrantedAuthority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"ROLE_USER"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UserDetails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userDetails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t-EE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User((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claims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"username"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grantedAuthorityList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UsernamePasswordAuthenticationToken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userDetails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t-EE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	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userDetails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.getAuthorities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4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2809-E02B-40E8-89A2-BE28B5D7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Lisa pom.xml-i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B3FE06-F67C-4248-886C-610B636FFB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376" y="2184072"/>
            <a:ext cx="796019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&gt;spring-boot-starter-security&lt;/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et-EE" altLang="en-US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io.jsonwebtoken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jjwt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&gt;0.9.1&lt;/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version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4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3476-3088-4555-B91F-7DC80F29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Update </a:t>
            </a:r>
            <a:r>
              <a:rPr lang="et-EE" dirty="0" err="1"/>
              <a:t>security</a:t>
            </a:r>
            <a:r>
              <a:rPr lang="et-EE" dirty="0"/>
              <a:t> </a:t>
            </a:r>
            <a:r>
              <a:rPr lang="et-EE" dirty="0" err="1"/>
              <a:t>config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B28FC-4D82-456C-9ED6-A080613DF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773300"/>
            <a:ext cx="10185811" cy="2597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ECD77-6DD1-493B-85F1-3383016E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21" y="2287327"/>
            <a:ext cx="8070824" cy="9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1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 fontScale="90000"/>
          </a:bodyPr>
          <a:lstStyle/>
          <a:p>
            <a:r>
              <a:rPr lang="et-EE" dirty="0"/>
              <a:t>Loo konto loomis teenus ja sisselogimis teenus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8095C0-52B4-494D-85E2-DC0A65B6C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6" y="2276872"/>
            <a:ext cx="628186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Loo REST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endpoint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mis võtab sisse kasutajanime ja parooli.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t-EE" altLang="en-US" sz="2800" dirty="0">
              <a:solidFill>
                <a:srgbClr val="08080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Korrektsete andmete puhul tagasta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token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Defineeri </a:t>
            </a:r>
            <a:r>
              <a:rPr lang="et-EE" dirty="0" err="1"/>
              <a:t>PasswordEncode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4666B-309E-4FAF-A00E-77EB0239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6561389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6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Parooli valideerimine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3AA6B-60A2-4700-A394-B731A79D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07807"/>
            <a:ext cx="6157494" cy="1013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28557-3E04-4FB0-9924-D39634E7E50E}"/>
              </a:ext>
            </a:extLst>
          </p:cNvPr>
          <p:cNvSpPr txBox="1"/>
          <p:nvPr/>
        </p:nvSpPr>
        <p:spPr>
          <a:xfrm>
            <a:off x="323528" y="1916832"/>
            <a:ext cx="792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dirty="0"/>
              <a:t>Lisa </a:t>
            </a:r>
            <a:r>
              <a:rPr lang="et-EE" dirty="0" err="1"/>
              <a:t>Password</a:t>
            </a:r>
            <a:r>
              <a:rPr lang="et-EE" dirty="0"/>
              <a:t> </a:t>
            </a:r>
            <a:r>
              <a:rPr lang="et-EE" dirty="0" err="1"/>
              <a:t>Encoder</a:t>
            </a:r>
            <a:r>
              <a:rPr lang="et-EE" dirty="0"/>
              <a:t> sinna kus sa tahad parooli </a:t>
            </a:r>
            <a:r>
              <a:rPr lang="et-EE" dirty="0" err="1"/>
              <a:t>hashi</a:t>
            </a:r>
            <a:r>
              <a:rPr lang="et-EE" dirty="0"/>
              <a:t> genereerida või valideerida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9275E1-D568-47CB-BF57-F02F62E58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6" y="3542998"/>
            <a:ext cx="8428450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6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Tokeni</a:t>
            </a:r>
            <a:r>
              <a:rPr lang="et-EE" dirty="0"/>
              <a:t> genereerimine</a:t>
            </a:r>
            <a:r>
              <a:rPr lang="en-GB" dirty="0"/>
              <a:t> – service </a:t>
            </a:r>
            <a:r>
              <a:rPr lang="en-GB" dirty="0" err="1"/>
              <a:t>kihti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6112A2A-6311-48B2-9BD5-51BAFFE26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349461"/>
            <a:ext cx="7776864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JwtBuilder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builder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Jwts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builder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setExpiration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tokenExpiryDate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setIssuedAt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Date())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setIssuer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"issuer"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signWith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SignatureAlgorithm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HS256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"secret"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t-EE" altLang="en-US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t-EE" altLang="en-US" sz="2800" dirty="0">
                <a:solidFill>
                  <a:srgbClr val="080808"/>
                </a:solidFill>
                <a:latin typeface="JetBrains Mono"/>
              </a:rPr>
              <a:t>        .</a:t>
            </a:r>
            <a:r>
              <a:rPr lang="et-EE" altLang="en-US" sz="2800" dirty="0" err="1">
                <a:solidFill>
                  <a:srgbClr val="080808"/>
                </a:solidFill>
                <a:latin typeface="JetBrains Mono"/>
              </a:rPr>
              <a:t>claim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„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username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t-EE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et-EE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jwt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.compact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FE5191-4AEC-4710-8F3A-2A08DB66E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1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Store </a:t>
            </a:r>
            <a:r>
              <a:rPr lang="et-EE" dirty="0" err="1"/>
              <a:t>token</a:t>
            </a:r>
            <a:r>
              <a:rPr lang="et-EE" dirty="0"/>
              <a:t> in </a:t>
            </a:r>
            <a:r>
              <a:rPr lang="et-EE" dirty="0" err="1"/>
              <a:t>localstorage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C644D-1457-43F9-9F7D-9B6E45A30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16" y="2656656"/>
            <a:ext cx="843826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 err="1">
                <a:solidFill>
                  <a:srgbClr val="24292E"/>
                </a:solidFill>
                <a:effectLst/>
                <a:latin typeface="SFMono-Regular"/>
              </a:rPr>
              <a:t>localStorage.</a:t>
            </a:r>
            <a:r>
              <a:rPr lang="en-US" sz="2000" b="0" i="0" dirty="0" err="1">
                <a:solidFill>
                  <a:srgbClr val="6F42C1"/>
                </a:solidFill>
                <a:effectLst/>
                <a:latin typeface="SFMono-Regular"/>
              </a:rPr>
              <a:t>setItem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sz="2000" b="0" i="0" dirty="0">
                <a:solidFill>
                  <a:srgbClr val="032F62"/>
                </a:solidFill>
                <a:effectLst/>
                <a:latin typeface="SFMono-Regular"/>
              </a:rPr>
              <a:t>'user-token'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SFMono-Regular"/>
              </a:rPr>
              <a:t>, token) </a:t>
            </a:r>
            <a:r>
              <a:rPr lang="en-US" sz="2000" b="0" i="0" dirty="0">
                <a:solidFill>
                  <a:srgbClr val="6A737D"/>
                </a:solidFill>
                <a:effectLst/>
                <a:latin typeface="SFMono-Regular"/>
              </a:rPr>
              <a:t>// store the token</a:t>
            </a:r>
            <a:endParaRPr lang="et-EE" sz="2000" b="0" i="0" dirty="0">
              <a:solidFill>
                <a:srgbClr val="6A737D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t-EE" altLang="en-US" sz="2000" dirty="0" err="1">
                <a:solidFill>
                  <a:srgbClr val="000000"/>
                </a:solidFill>
                <a:latin typeface="Arial Unicode MS"/>
              </a:rPr>
              <a:t>t</a:t>
            </a:r>
            <a:r>
              <a:rPr kumimoji="0" lang="et-EE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his</a:t>
            </a:r>
            <a:r>
              <a:rPr lang="et-EE" altLang="en-US" sz="2000" dirty="0">
                <a:solidFill>
                  <a:srgbClr val="000000"/>
                </a:solidFill>
                <a:latin typeface="Arial Unicode MS"/>
              </a:rPr>
              <a:t>.$http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defaults.headers.common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['Authorization’] =</a:t>
            </a:r>
            <a:r>
              <a:rPr kumimoji="0" lang="et-EE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lang="et-EE" altLang="en-US" sz="2000" dirty="0">
                <a:solidFill>
                  <a:srgbClr val="000000"/>
                </a:solidFill>
                <a:latin typeface="Arial Unicode MS"/>
              </a:rPr>
              <a:t>„</a:t>
            </a:r>
            <a:r>
              <a:rPr lang="et-EE" altLang="en-US" sz="2000" dirty="0" err="1">
                <a:solidFill>
                  <a:srgbClr val="000000"/>
                </a:solidFill>
                <a:latin typeface="Arial Unicode MS"/>
              </a:rPr>
              <a:t>Bearer</a:t>
            </a:r>
            <a:r>
              <a:rPr lang="et-EE" altLang="en-US" sz="2000" dirty="0">
                <a:solidFill>
                  <a:srgbClr val="000000"/>
                </a:solidFill>
                <a:latin typeface="Arial Unicode MS"/>
              </a:rPr>
              <a:t> „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token</a:t>
            </a:r>
            <a:endParaRPr lang="et-EE" sz="2000" b="0" i="0" dirty="0">
              <a:solidFill>
                <a:srgbClr val="6A737D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i="0" dirty="0" err="1">
                <a:solidFill>
                  <a:srgbClr val="24292E"/>
                </a:solidFill>
                <a:effectLst/>
                <a:latin typeface="SFMono-Regular"/>
              </a:rPr>
              <a:t>localStorage.</a:t>
            </a:r>
            <a:r>
              <a:rPr lang="en-US" sz="2000" b="0" i="0" dirty="0" err="1">
                <a:solidFill>
                  <a:srgbClr val="6F42C1"/>
                </a:solidFill>
                <a:effectLst/>
                <a:latin typeface="SFMono-Regular"/>
              </a:rPr>
              <a:t>removeItem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sz="2000" b="0" i="0" dirty="0">
                <a:solidFill>
                  <a:srgbClr val="032F62"/>
                </a:solidFill>
                <a:effectLst/>
                <a:latin typeface="SFMono-Regular"/>
              </a:rPr>
              <a:t>'user-token'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SFMono-Regular"/>
              </a:rPr>
              <a:t>) </a:t>
            </a:r>
            <a:r>
              <a:rPr lang="en-US" sz="2000" b="0" i="0" dirty="0">
                <a:solidFill>
                  <a:srgbClr val="6A737D"/>
                </a:solidFill>
                <a:effectLst/>
                <a:latin typeface="SFMono-Regular"/>
              </a:rPr>
              <a:t>// </a:t>
            </a:r>
            <a:r>
              <a:rPr lang="et-EE" sz="2000" dirty="0" err="1">
                <a:solidFill>
                  <a:srgbClr val="6A737D"/>
                </a:solidFill>
                <a:latin typeface="SFMono-Regular"/>
              </a:rPr>
              <a:t>remove</a:t>
            </a:r>
            <a:r>
              <a:rPr lang="et-EE" sz="2000" dirty="0">
                <a:solidFill>
                  <a:srgbClr val="6A737D"/>
                </a:solidFill>
                <a:latin typeface="SFMono-Regular"/>
              </a:rPr>
              <a:t> on </a:t>
            </a:r>
            <a:r>
              <a:rPr lang="et-EE" sz="2000" dirty="0" err="1">
                <a:solidFill>
                  <a:srgbClr val="6A737D"/>
                </a:solidFill>
                <a:latin typeface="SFMono-Regular"/>
              </a:rPr>
              <a:t>logout</a:t>
            </a:r>
            <a:endParaRPr lang="et-EE" sz="2000" dirty="0">
              <a:solidFill>
                <a:srgbClr val="6A737D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t-EE" altLang="en-US" sz="2000" b="0" i="0" u="none" strike="noStrike" cap="none" normalizeH="0" baseline="0" dirty="0">
              <a:ln>
                <a:noFill/>
              </a:ln>
              <a:solidFill>
                <a:srgbClr val="6A737D"/>
              </a:solidFill>
              <a:effectLst/>
              <a:latin typeface="SFMono-Regular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t-EE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 main.js </a:t>
            </a:r>
            <a:r>
              <a:rPr kumimoji="0" lang="et-EE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add</a:t>
            </a:r>
            <a:r>
              <a:rPr kumimoji="0" lang="et-EE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t-EE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const token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localStorage.getItem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('user-token’) </a:t>
            </a:r>
            <a:endParaRPr kumimoji="0" lang="et-EE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if (token) { </a:t>
            </a:r>
            <a:endParaRPr kumimoji="0" lang="et-EE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t-EE" altLang="en-US" sz="20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axios.defaults.headers.common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['Authorization']=</a:t>
            </a:r>
            <a:r>
              <a:rPr lang="et-EE" altLang="en-US" sz="2000" dirty="0">
                <a:solidFill>
                  <a:srgbClr val="000000"/>
                </a:solidFill>
                <a:latin typeface="Arial Unicode MS"/>
              </a:rPr>
              <a:t>„</a:t>
            </a:r>
            <a:r>
              <a:rPr lang="et-EE" altLang="en-US" sz="2000" dirty="0" err="1">
                <a:solidFill>
                  <a:srgbClr val="000000"/>
                </a:solidFill>
                <a:latin typeface="Arial Unicode MS"/>
              </a:rPr>
              <a:t>Bearer</a:t>
            </a:r>
            <a:r>
              <a:rPr lang="et-EE" altLang="en-US" sz="2000" dirty="0">
                <a:solidFill>
                  <a:srgbClr val="000000"/>
                </a:solidFill>
                <a:latin typeface="Arial Unicode MS"/>
              </a:rPr>
              <a:t> „+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token</a:t>
            </a:r>
            <a:endParaRPr kumimoji="0" lang="et-EE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5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3476-3088-4555-B91F-7DC80F29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Add</a:t>
            </a:r>
            <a:r>
              <a:rPr lang="et-EE" dirty="0"/>
              <a:t> filter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66D2-7062-4452-A958-719CAA1D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Create</a:t>
            </a:r>
            <a:r>
              <a:rPr lang="et-EE" dirty="0"/>
              <a:t> JWT filter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ED1FC-FACE-475C-8ADA-9627FF697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36900"/>
            <a:ext cx="7605419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0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21901</TotalTime>
  <Words>425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JetBrains Mono</vt:lpstr>
      <vt:lpstr>SFMono-Regular</vt:lpstr>
      <vt:lpstr>Office'i kujundus</vt:lpstr>
      <vt:lpstr>Vali IT</vt:lpstr>
      <vt:lpstr>Lisa pom.xml-i</vt:lpstr>
      <vt:lpstr>Update security config</vt:lpstr>
      <vt:lpstr>Loo konto loomis teenus ja sisselogimis teenus</vt:lpstr>
      <vt:lpstr>Defineeri PasswordEncode</vt:lpstr>
      <vt:lpstr>Parooli valideerimine</vt:lpstr>
      <vt:lpstr>Tokeni genereerimine – service kihti</vt:lpstr>
      <vt:lpstr>Store token in localstorage</vt:lpstr>
      <vt:lpstr>Add filter</vt:lpstr>
      <vt:lpstr>Implement resolve token</vt:lpstr>
      <vt:lpstr>Implement validate token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Karmo .</cp:lastModifiedBy>
  <cp:revision>186</cp:revision>
  <dcterms:created xsi:type="dcterms:W3CDTF">2016-08-12T10:54:44Z</dcterms:created>
  <dcterms:modified xsi:type="dcterms:W3CDTF">2020-12-03T15:01:37Z</dcterms:modified>
</cp:coreProperties>
</file>