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377" r:id="rId3"/>
    <p:sldId id="394" r:id="rId4"/>
    <p:sldId id="395" r:id="rId5"/>
    <p:sldId id="396" r:id="rId6"/>
    <p:sldId id="397" r:id="rId7"/>
    <p:sldId id="398" r:id="rId8"/>
    <p:sldId id="399" r:id="rId9"/>
    <p:sldId id="400" r:id="rId10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B2092-DBE2-46D3-8AFE-97E8264EEF85}" v="53" dt="2020-11-30T08:01:36.585"/>
    <p1510:client id="{8A7C08D7-0DC8-4E43-9EE5-D65CD8B3FCDD}" v="18" dt="2020-11-30T08:49:12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343" autoAdjust="0"/>
  </p:normalViewPr>
  <p:slideViewPr>
    <p:cSldViewPr showGuides="1">
      <p:cViewPr varScale="1">
        <p:scale>
          <a:sx n="86" d="100"/>
          <a:sy n="86" d="100"/>
        </p:scale>
        <p:origin x="1382" y="58"/>
      </p:cViewPr>
      <p:guideLst>
        <p:guide orient="horz" pos="2160"/>
        <p:guide pos="538"/>
        <p:guide pos="44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im Rebane" userId="25ec13ac778510f2" providerId="LiveId" clId="{25BB2092-DBE2-46D3-8AFE-97E8264EEF85}"/>
    <pc:docChg chg="undo redo custSel addSld delSld modSld sldOrd">
      <pc:chgData name="Siim Rebane" userId="25ec13ac778510f2" providerId="LiveId" clId="{25BB2092-DBE2-46D3-8AFE-97E8264EEF85}" dt="2020-11-30T08:02:11.605" v="1115" actId="20577"/>
      <pc:docMkLst>
        <pc:docMk/>
      </pc:docMkLst>
      <pc:sldChg chg="modSp mod">
        <pc:chgData name="Siim Rebane" userId="25ec13ac778510f2" providerId="LiveId" clId="{25BB2092-DBE2-46D3-8AFE-97E8264EEF85}" dt="2020-11-26T11:19:26.804" v="10" actId="20577"/>
        <pc:sldMkLst>
          <pc:docMk/>
          <pc:sldMk cId="0" sldId="260"/>
        </pc:sldMkLst>
        <pc:spChg chg="mod">
          <ac:chgData name="Siim Rebane" userId="25ec13ac778510f2" providerId="LiveId" clId="{25BB2092-DBE2-46D3-8AFE-97E8264EEF85}" dt="2020-11-26T11:19:26.804" v="10" actId="20577"/>
          <ac:spMkLst>
            <pc:docMk/>
            <pc:sldMk cId="0" sldId="260"/>
            <ac:spMk id="6" creationId="{00000000-0000-0000-0000-000000000000}"/>
          </ac:spMkLst>
        </pc:spChg>
      </pc:sldChg>
      <pc:sldChg chg="del">
        <pc:chgData name="Siim Rebane" userId="25ec13ac778510f2" providerId="LiveId" clId="{25BB2092-DBE2-46D3-8AFE-97E8264EEF85}" dt="2020-11-26T13:36:37.953" v="382" actId="47"/>
        <pc:sldMkLst>
          <pc:docMk/>
          <pc:sldMk cId="747820372" sldId="363"/>
        </pc:sldMkLst>
      </pc:sldChg>
      <pc:sldChg chg="addSp delSp modSp mod">
        <pc:chgData name="Siim Rebane" userId="25ec13ac778510f2" providerId="LiveId" clId="{25BB2092-DBE2-46D3-8AFE-97E8264EEF85}" dt="2020-11-26T11:22:41.189" v="32" actId="255"/>
        <pc:sldMkLst>
          <pc:docMk/>
          <pc:sldMk cId="2175867205" sldId="377"/>
        </pc:sldMkLst>
        <pc:spChg chg="mod">
          <ac:chgData name="Siim Rebane" userId="25ec13ac778510f2" providerId="LiveId" clId="{25BB2092-DBE2-46D3-8AFE-97E8264EEF85}" dt="2020-11-26T11:22:07.172" v="26" actId="20577"/>
          <ac:spMkLst>
            <pc:docMk/>
            <pc:sldMk cId="2175867205" sldId="377"/>
            <ac:spMk id="2" creationId="{00000000-0000-0000-0000-000000000000}"/>
          </ac:spMkLst>
        </pc:spChg>
        <pc:spChg chg="add mod">
          <ac:chgData name="Siim Rebane" userId="25ec13ac778510f2" providerId="LiveId" clId="{25BB2092-DBE2-46D3-8AFE-97E8264EEF85}" dt="2020-11-26T11:22:41.189" v="32" actId="255"/>
          <ac:spMkLst>
            <pc:docMk/>
            <pc:sldMk cId="2175867205" sldId="377"/>
            <ac:spMk id="4" creationId="{678095C0-52B4-494D-85E2-DC0A65B6CC8E}"/>
          </ac:spMkLst>
        </pc:spChg>
        <pc:spChg chg="del">
          <ac:chgData name="Siim Rebane" userId="25ec13ac778510f2" providerId="LiveId" clId="{25BB2092-DBE2-46D3-8AFE-97E8264EEF85}" dt="2020-11-26T11:22:10.676" v="27" actId="478"/>
          <ac:spMkLst>
            <pc:docMk/>
            <pc:sldMk cId="2175867205" sldId="377"/>
            <ac:spMk id="10" creationId="{0B5EC2A6-DB7F-49AD-BD82-4FBB7F013999}"/>
          </ac:spMkLst>
        </pc:spChg>
        <pc:picChg chg="del">
          <ac:chgData name="Siim Rebane" userId="25ec13ac778510f2" providerId="LiveId" clId="{25BB2092-DBE2-46D3-8AFE-97E8264EEF85}" dt="2020-11-26T11:22:11.768" v="28" actId="478"/>
          <ac:picMkLst>
            <pc:docMk/>
            <pc:sldMk cId="2175867205" sldId="377"/>
            <ac:picMk id="9" creationId="{CE75F786-2EAE-4613-AAE2-F70987E198F2}"/>
          </ac:picMkLst>
        </pc:picChg>
      </pc:sldChg>
      <pc:sldChg chg="addSp delSp modSp mod ord">
        <pc:chgData name="Siim Rebane" userId="25ec13ac778510f2" providerId="LiveId" clId="{25BB2092-DBE2-46D3-8AFE-97E8264EEF85}" dt="2020-11-30T06:56:38.799" v="1001" actId="20577"/>
        <pc:sldMkLst>
          <pc:docMk/>
          <pc:sldMk cId="2152467250" sldId="378"/>
        </pc:sldMkLst>
        <pc:spChg chg="mod">
          <ac:chgData name="Siim Rebane" userId="25ec13ac778510f2" providerId="LiveId" clId="{25BB2092-DBE2-46D3-8AFE-97E8264EEF85}" dt="2020-11-30T06:56:38.799" v="1001" actId="20577"/>
          <ac:spMkLst>
            <pc:docMk/>
            <pc:sldMk cId="2152467250" sldId="378"/>
            <ac:spMk id="2" creationId="{00000000-0000-0000-0000-000000000000}"/>
          </ac:spMkLst>
        </pc:spChg>
        <pc:spChg chg="del">
          <ac:chgData name="Siim Rebane" userId="25ec13ac778510f2" providerId="LiveId" clId="{25BB2092-DBE2-46D3-8AFE-97E8264EEF85}" dt="2020-11-26T11:24:31.302" v="99" actId="478"/>
          <ac:spMkLst>
            <pc:docMk/>
            <pc:sldMk cId="2152467250" sldId="378"/>
            <ac:spMk id="5" creationId="{D2B43178-7D16-427A-A7C6-7136EE4EB8E4}"/>
          </ac:spMkLst>
        </pc:spChg>
        <pc:picChg chg="add mod">
          <ac:chgData name="Siim Rebane" userId="25ec13ac778510f2" providerId="LiveId" clId="{25BB2092-DBE2-46D3-8AFE-97E8264EEF85}" dt="2020-11-26T12:47:52.946" v="114" actId="1076"/>
          <ac:picMkLst>
            <pc:docMk/>
            <pc:sldMk cId="2152467250" sldId="378"/>
            <ac:picMk id="4" creationId="{EC44666B-309E-4FAF-A00E-77EB02396AB2}"/>
          </ac:picMkLst>
        </pc:picChg>
      </pc:sldChg>
      <pc:sldChg chg="del">
        <pc:chgData name="Siim Rebane" userId="25ec13ac778510f2" providerId="LiveId" clId="{25BB2092-DBE2-46D3-8AFE-97E8264EEF85}" dt="2020-11-26T13:36:37.953" v="382" actId="47"/>
        <pc:sldMkLst>
          <pc:docMk/>
          <pc:sldMk cId="1837391787" sldId="380"/>
        </pc:sldMkLst>
      </pc:sldChg>
      <pc:sldChg chg="addSp delSp modSp mod">
        <pc:chgData name="Siim Rebane" userId="25ec13ac778510f2" providerId="LiveId" clId="{25BB2092-DBE2-46D3-8AFE-97E8264EEF85}" dt="2020-11-30T06:57:54.555" v="1020" actId="20577"/>
        <pc:sldMkLst>
          <pc:docMk/>
          <pc:sldMk cId="254656978" sldId="381"/>
        </pc:sldMkLst>
        <pc:spChg chg="mod">
          <ac:chgData name="Siim Rebane" userId="25ec13ac778510f2" providerId="LiveId" clId="{25BB2092-DBE2-46D3-8AFE-97E8264EEF85}" dt="2020-11-26T13:32:05.753" v="262" actId="20577"/>
          <ac:spMkLst>
            <pc:docMk/>
            <pc:sldMk cId="254656978" sldId="381"/>
            <ac:spMk id="2" creationId="{00000000-0000-0000-0000-000000000000}"/>
          </ac:spMkLst>
        </pc:spChg>
        <pc:spChg chg="mod">
          <ac:chgData name="Siim Rebane" userId="25ec13ac778510f2" providerId="LiveId" clId="{25BB2092-DBE2-46D3-8AFE-97E8264EEF85}" dt="2020-11-30T06:57:54.555" v="1020" actId="20577"/>
          <ac:spMkLst>
            <pc:docMk/>
            <pc:sldMk cId="254656978" sldId="381"/>
            <ac:spMk id="4" creationId="{96CC644D-1457-43F9-9F7D-9B6E45A307D4}"/>
          </ac:spMkLst>
        </pc:spChg>
        <pc:spChg chg="add del mod">
          <ac:chgData name="Siim Rebane" userId="25ec13ac778510f2" providerId="LiveId" clId="{25BB2092-DBE2-46D3-8AFE-97E8264EEF85}" dt="2020-11-26T13:34:54.346" v="342" actId="478"/>
          <ac:spMkLst>
            <pc:docMk/>
            <pc:sldMk cId="254656978" sldId="381"/>
            <ac:spMk id="7" creationId="{64CDAC75-8277-4C00-BEDF-A8B79F09B079}"/>
          </ac:spMkLst>
        </pc:spChg>
        <pc:graphicFrameChg chg="add del mod">
          <ac:chgData name="Siim Rebane" userId="25ec13ac778510f2" providerId="LiveId" clId="{25BB2092-DBE2-46D3-8AFE-97E8264EEF85}" dt="2020-11-26T13:34:14.092" v="310"/>
          <ac:graphicFrameMkLst>
            <pc:docMk/>
            <pc:sldMk cId="254656978" sldId="381"/>
            <ac:graphicFrameMk id="3" creationId="{4CFE1D29-3935-46F4-A125-C0ABBC5B4018}"/>
          </ac:graphicFrameMkLst>
        </pc:graphicFrameChg>
        <pc:graphicFrameChg chg="add del mod modGraphic">
          <ac:chgData name="Siim Rebane" userId="25ec13ac778510f2" providerId="LiveId" clId="{25BB2092-DBE2-46D3-8AFE-97E8264EEF85}" dt="2020-11-26T13:34:32.883" v="336"/>
          <ac:graphicFrameMkLst>
            <pc:docMk/>
            <pc:sldMk cId="254656978" sldId="381"/>
            <ac:graphicFrameMk id="5" creationId="{2092F518-5429-4FC3-82D7-29F52CFCB4C3}"/>
          </ac:graphicFrameMkLst>
        </pc:graphicFrameChg>
        <pc:graphicFrameChg chg="add del mod">
          <ac:chgData name="Siim Rebane" userId="25ec13ac778510f2" providerId="LiveId" clId="{25BB2092-DBE2-46D3-8AFE-97E8264EEF85}" dt="2020-11-26T13:34:39.364" v="338"/>
          <ac:graphicFrameMkLst>
            <pc:docMk/>
            <pc:sldMk cId="254656978" sldId="381"/>
            <ac:graphicFrameMk id="6" creationId="{701C2ADB-9DCE-43C3-A2E7-A31C5A86AC2D}"/>
          </ac:graphicFrameMkLst>
        </pc:graphicFrameChg>
      </pc:sldChg>
      <pc:sldChg chg="addSp delSp modSp mod">
        <pc:chgData name="Siim Rebane" userId="25ec13ac778510f2" providerId="LiveId" clId="{25BB2092-DBE2-46D3-8AFE-97E8264EEF85}" dt="2020-11-30T08:02:11.605" v="1115" actId="20577"/>
        <pc:sldMkLst>
          <pc:docMk/>
          <pc:sldMk cId="2691615563" sldId="387"/>
        </pc:sldMkLst>
        <pc:spChg chg="mod">
          <ac:chgData name="Siim Rebane" userId="25ec13ac778510f2" providerId="LiveId" clId="{25BB2092-DBE2-46D3-8AFE-97E8264EEF85}" dt="2020-11-30T06:55:36.767" v="848" actId="20577"/>
          <ac:spMkLst>
            <pc:docMk/>
            <pc:sldMk cId="2691615563" sldId="387"/>
            <ac:spMk id="2" creationId="{00000000-0000-0000-0000-000000000000}"/>
          </ac:spMkLst>
        </pc:spChg>
        <pc:spChg chg="add del mod">
          <ac:chgData name="Siim Rebane" userId="25ec13ac778510f2" providerId="LiveId" clId="{25BB2092-DBE2-46D3-8AFE-97E8264EEF85}" dt="2020-11-30T08:02:11.605" v="1115" actId="20577"/>
          <ac:spMkLst>
            <pc:docMk/>
            <pc:sldMk cId="2691615563" sldId="387"/>
            <ac:spMk id="3" creationId="{06112A2A-6311-48B2-9BD5-51BAFFE26B9B}"/>
          </ac:spMkLst>
        </pc:spChg>
        <pc:spChg chg="add del">
          <ac:chgData name="Siim Rebane" userId="25ec13ac778510f2" providerId="LiveId" clId="{25BB2092-DBE2-46D3-8AFE-97E8264EEF85}" dt="2020-11-30T08:01:36.584" v="1052"/>
          <ac:spMkLst>
            <pc:docMk/>
            <pc:sldMk cId="2691615563" sldId="387"/>
            <ac:spMk id="4" creationId="{164B8DDE-9CD1-4AE0-B680-4BF21BDDA3E0}"/>
          </ac:spMkLst>
        </pc:spChg>
        <pc:spChg chg="add del">
          <ac:chgData name="Siim Rebane" userId="25ec13ac778510f2" providerId="LiveId" clId="{25BB2092-DBE2-46D3-8AFE-97E8264EEF85}" dt="2020-11-26T11:48:02.510" v="102"/>
          <ac:spMkLst>
            <pc:docMk/>
            <pc:sldMk cId="2691615563" sldId="387"/>
            <ac:spMk id="5" creationId="{82000524-DA14-4238-B4E8-A161805C7E75}"/>
          </ac:spMkLst>
        </pc:spChg>
        <pc:spChg chg="add mod">
          <ac:chgData name="Siim Rebane" userId="25ec13ac778510f2" providerId="LiveId" clId="{25BB2092-DBE2-46D3-8AFE-97E8264EEF85}" dt="2020-11-26T11:48:13.005" v="104" actId="21"/>
          <ac:spMkLst>
            <pc:docMk/>
            <pc:sldMk cId="2691615563" sldId="387"/>
            <ac:spMk id="6" creationId="{E6FE5191-4AEC-4710-8F3A-2A08DB66E07C}"/>
          </ac:spMkLst>
        </pc:spChg>
        <pc:spChg chg="add del mod">
          <ac:chgData name="Siim Rebane" userId="25ec13ac778510f2" providerId="LiveId" clId="{25BB2092-DBE2-46D3-8AFE-97E8264EEF85}" dt="2020-11-26T11:24:05.678" v="73" actId="478"/>
          <ac:spMkLst>
            <pc:docMk/>
            <pc:sldMk cId="2691615563" sldId="387"/>
            <ac:spMk id="10" creationId="{0B5EC2A6-DB7F-49AD-BD82-4FBB7F013999}"/>
          </ac:spMkLst>
        </pc:spChg>
        <pc:picChg chg="del">
          <ac:chgData name="Siim Rebane" userId="25ec13ac778510f2" providerId="LiveId" clId="{25BB2092-DBE2-46D3-8AFE-97E8264EEF85}" dt="2020-11-26T11:23:47.885" v="33" actId="478"/>
          <ac:picMkLst>
            <pc:docMk/>
            <pc:sldMk cId="2691615563" sldId="387"/>
            <ac:picMk id="4" creationId="{CB40B06E-BDE8-4D1F-8020-4437BD07E8A3}"/>
          </ac:picMkLst>
        </pc:picChg>
      </pc:sldChg>
      <pc:sldChg chg="addSp delSp modSp add mod ord">
        <pc:chgData name="Siim Rebane" userId="25ec13ac778510f2" providerId="LiveId" clId="{25BB2092-DBE2-46D3-8AFE-97E8264EEF85}" dt="2020-11-30T06:56:43.782" v="1003"/>
        <pc:sldMkLst>
          <pc:docMk/>
          <pc:sldMk cId="2733263935" sldId="388"/>
        </pc:sldMkLst>
        <pc:spChg chg="add mod">
          <ac:chgData name="Siim Rebane" userId="25ec13ac778510f2" providerId="LiveId" clId="{25BB2092-DBE2-46D3-8AFE-97E8264EEF85}" dt="2020-11-26T12:50:40.398" v="223" actId="20577"/>
          <ac:spMkLst>
            <pc:docMk/>
            <pc:sldMk cId="2733263935" sldId="388"/>
            <ac:spMk id="6" creationId="{6BF28557-3E04-4FB0-9924-D39634E7E50E}"/>
          </ac:spMkLst>
        </pc:spChg>
        <pc:picChg chg="del">
          <ac:chgData name="Siim Rebane" userId="25ec13ac778510f2" providerId="LiveId" clId="{25BB2092-DBE2-46D3-8AFE-97E8264EEF85}" dt="2020-11-26T12:50:02.538" v="134" actId="478"/>
          <ac:picMkLst>
            <pc:docMk/>
            <pc:sldMk cId="2733263935" sldId="388"/>
            <ac:picMk id="4" creationId="{EC44666B-309E-4FAF-A00E-77EB02396AB2}"/>
          </ac:picMkLst>
        </pc:picChg>
        <pc:picChg chg="add mod">
          <ac:chgData name="Siim Rebane" userId="25ec13ac778510f2" providerId="LiveId" clId="{25BB2092-DBE2-46D3-8AFE-97E8264EEF85}" dt="2020-11-26T12:50:15.510" v="136" actId="1076"/>
          <ac:picMkLst>
            <pc:docMk/>
            <pc:sldMk cId="2733263935" sldId="388"/>
            <ac:picMk id="5" creationId="{FD63AA6B-60A2-4700-A394-B731A79D6853}"/>
          </ac:picMkLst>
        </pc:picChg>
        <pc:picChg chg="add mod">
          <ac:chgData name="Siim Rebane" userId="25ec13ac778510f2" providerId="LiveId" clId="{25BB2092-DBE2-46D3-8AFE-97E8264EEF85}" dt="2020-11-26T12:52:13.007" v="225" actId="1076"/>
          <ac:picMkLst>
            <pc:docMk/>
            <pc:sldMk cId="2733263935" sldId="388"/>
            <ac:picMk id="8" creationId="{769275E1-D568-47CB-BF57-F02F62E58496}"/>
          </ac:picMkLst>
        </pc:picChg>
      </pc:sldChg>
      <pc:sldChg chg="add del ord">
        <pc:chgData name="Siim Rebane" userId="25ec13ac778510f2" providerId="LiveId" clId="{25BB2092-DBE2-46D3-8AFE-97E8264EEF85}" dt="2020-11-30T06:56:58.321" v="1006" actId="47"/>
        <pc:sldMkLst>
          <pc:docMk/>
          <pc:sldMk cId="2514842425" sldId="389"/>
        </pc:sldMkLst>
      </pc:sldChg>
      <pc:sldChg chg="modSp add del mod">
        <pc:chgData name="Siim Rebane" userId="25ec13ac778510f2" providerId="LiveId" clId="{25BB2092-DBE2-46D3-8AFE-97E8264EEF85}" dt="2020-11-26T12:49:50.622" v="132" actId="47"/>
        <pc:sldMkLst>
          <pc:docMk/>
          <pc:sldMk cId="3227996262" sldId="389"/>
        </pc:sldMkLst>
        <pc:spChg chg="mod">
          <ac:chgData name="Siim Rebane" userId="25ec13ac778510f2" providerId="LiveId" clId="{25BB2092-DBE2-46D3-8AFE-97E8264EEF85}" dt="2020-11-26T12:49:47.778" v="131" actId="20577"/>
          <ac:spMkLst>
            <pc:docMk/>
            <pc:sldMk cId="3227996262" sldId="389"/>
            <ac:spMk id="2" creationId="{00000000-0000-0000-0000-000000000000}"/>
          </ac:spMkLst>
        </pc:spChg>
      </pc:sldChg>
      <pc:sldChg chg="addSp delSp modSp new add del mod">
        <pc:chgData name="Siim Rebane" userId="25ec13ac778510f2" providerId="LiveId" clId="{25BB2092-DBE2-46D3-8AFE-97E8264EEF85}" dt="2020-11-27T11:38:12.477" v="513" actId="20577"/>
        <pc:sldMkLst>
          <pc:docMk/>
          <pc:sldMk cId="2236403911" sldId="390"/>
        </pc:sldMkLst>
        <pc:spChg chg="mod">
          <ac:chgData name="Siim Rebane" userId="25ec13ac778510f2" providerId="LiveId" clId="{25BB2092-DBE2-46D3-8AFE-97E8264EEF85}" dt="2020-11-27T11:38:12.477" v="513" actId="20577"/>
          <ac:spMkLst>
            <pc:docMk/>
            <pc:sldMk cId="2236403911" sldId="390"/>
            <ac:spMk id="2" creationId="{EB863476-3088-4555-B91F-7DC80F29E451}"/>
          </ac:spMkLst>
        </pc:spChg>
        <pc:spChg chg="add del mod">
          <ac:chgData name="Siim Rebane" userId="25ec13ac778510f2" providerId="LiveId" clId="{25BB2092-DBE2-46D3-8AFE-97E8264EEF85}" dt="2020-11-27T11:38:09.328" v="503" actId="20577"/>
          <ac:spMkLst>
            <pc:docMk/>
            <pc:sldMk cId="2236403911" sldId="390"/>
            <ac:spMk id="3" creationId="{024D66D2-7062-4452-A958-719CAA1D1135}"/>
          </ac:spMkLst>
        </pc:spChg>
        <pc:picChg chg="add del mod ord">
          <ac:chgData name="Siim Rebane" userId="25ec13ac778510f2" providerId="LiveId" clId="{25BB2092-DBE2-46D3-8AFE-97E8264EEF85}" dt="2020-11-27T11:37:59.362" v="473" actId="22"/>
          <ac:picMkLst>
            <pc:docMk/>
            <pc:sldMk cId="2236403911" sldId="390"/>
            <ac:picMk id="5" creationId="{03867362-16D2-4DD8-B01B-4B547912A083}"/>
          </ac:picMkLst>
        </pc:picChg>
        <pc:picChg chg="add mod">
          <ac:chgData name="Siim Rebane" userId="25ec13ac778510f2" providerId="LiveId" clId="{25BB2092-DBE2-46D3-8AFE-97E8264EEF85}" dt="2020-11-27T11:38:07.743" v="500" actId="1076"/>
          <ac:picMkLst>
            <pc:docMk/>
            <pc:sldMk cId="2236403911" sldId="390"/>
            <ac:picMk id="7" creationId="{6AEED1FC-FACE-475C-8ADA-9627FF697C3E}"/>
          </ac:picMkLst>
        </pc:picChg>
      </pc:sldChg>
      <pc:sldChg chg="addSp delSp modSp add mod">
        <pc:chgData name="Siim Rebane" userId="25ec13ac778510f2" providerId="LiveId" clId="{25BB2092-DBE2-46D3-8AFE-97E8264EEF85}" dt="2020-11-27T11:38:50.552" v="550" actId="1076"/>
        <pc:sldMkLst>
          <pc:docMk/>
          <pc:sldMk cId="1874236090" sldId="391"/>
        </pc:sldMkLst>
        <pc:spChg chg="mod">
          <ac:chgData name="Siim Rebane" userId="25ec13ac778510f2" providerId="LiveId" clId="{25BB2092-DBE2-46D3-8AFE-97E8264EEF85}" dt="2020-11-27T11:38:32.028" v="541" actId="20577"/>
          <ac:spMkLst>
            <pc:docMk/>
            <pc:sldMk cId="1874236090" sldId="391"/>
            <ac:spMk id="2" creationId="{EB863476-3088-4555-B91F-7DC80F29E451}"/>
          </ac:spMkLst>
        </pc:spChg>
        <pc:spChg chg="del mod">
          <ac:chgData name="Siim Rebane" userId="25ec13ac778510f2" providerId="LiveId" clId="{25BB2092-DBE2-46D3-8AFE-97E8264EEF85}" dt="2020-11-27T11:38:38.044" v="545" actId="478"/>
          <ac:spMkLst>
            <pc:docMk/>
            <pc:sldMk cId="1874236090" sldId="391"/>
            <ac:spMk id="3" creationId="{024D66D2-7062-4452-A958-719CAA1D1135}"/>
          </ac:spMkLst>
        </pc:spChg>
        <pc:spChg chg="add mod">
          <ac:chgData name="Siim Rebane" userId="25ec13ac778510f2" providerId="LiveId" clId="{25BB2092-DBE2-46D3-8AFE-97E8264EEF85}" dt="2020-11-27T11:38:50.552" v="550" actId="1076"/>
          <ac:spMkLst>
            <pc:docMk/>
            <pc:sldMk cId="1874236090" sldId="391"/>
            <ac:spMk id="4" creationId="{AE6D8278-2868-4B13-AA81-7DAF5156991A}"/>
          </ac:spMkLst>
        </pc:spChg>
        <pc:picChg chg="del">
          <ac:chgData name="Siim Rebane" userId="25ec13ac778510f2" providerId="LiveId" clId="{25BB2092-DBE2-46D3-8AFE-97E8264EEF85}" dt="2020-11-27T11:38:35.404" v="544" actId="478"/>
          <ac:picMkLst>
            <pc:docMk/>
            <pc:sldMk cId="1874236090" sldId="391"/>
            <ac:picMk id="7" creationId="{6AEED1FC-FACE-475C-8ADA-9627FF697C3E}"/>
          </ac:picMkLst>
        </pc:picChg>
      </pc:sldChg>
      <pc:sldChg chg="addSp delSp modSp add mod">
        <pc:chgData name="Siim Rebane" userId="25ec13ac778510f2" providerId="LiveId" clId="{25BB2092-DBE2-46D3-8AFE-97E8264EEF85}" dt="2020-11-30T07:19:22.802" v="1049" actId="20577"/>
        <pc:sldMkLst>
          <pc:docMk/>
          <pc:sldMk cId="1498644950" sldId="392"/>
        </pc:sldMkLst>
        <pc:spChg chg="mod">
          <ac:chgData name="Siim Rebane" userId="25ec13ac778510f2" providerId="LiveId" clId="{25BB2092-DBE2-46D3-8AFE-97E8264EEF85}" dt="2020-11-27T11:39:35.452" v="574" actId="20577"/>
          <ac:spMkLst>
            <pc:docMk/>
            <pc:sldMk cId="1498644950" sldId="392"/>
            <ac:spMk id="2" creationId="{EB863476-3088-4555-B91F-7DC80F29E451}"/>
          </ac:spMkLst>
        </pc:spChg>
        <pc:spChg chg="add del">
          <ac:chgData name="Siim Rebane" userId="25ec13ac778510f2" providerId="LiveId" clId="{25BB2092-DBE2-46D3-8AFE-97E8264EEF85}" dt="2020-11-27T11:39:40.951" v="576" actId="478"/>
          <ac:spMkLst>
            <pc:docMk/>
            <pc:sldMk cId="1498644950" sldId="392"/>
            <ac:spMk id="3" creationId="{A106BBFE-C9F2-4FF9-BCEE-B62FF082A341}"/>
          </ac:spMkLst>
        </pc:spChg>
        <pc:spChg chg="del">
          <ac:chgData name="Siim Rebane" userId="25ec13ac778510f2" providerId="LiveId" clId="{25BB2092-DBE2-46D3-8AFE-97E8264EEF85}" dt="2020-11-27T11:39:40.951" v="576" actId="478"/>
          <ac:spMkLst>
            <pc:docMk/>
            <pc:sldMk cId="1498644950" sldId="392"/>
            <ac:spMk id="4" creationId="{AE6D8278-2868-4B13-AA81-7DAF5156991A}"/>
          </ac:spMkLst>
        </pc:spChg>
        <pc:spChg chg="add mod">
          <ac:chgData name="Siim Rebane" userId="25ec13ac778510f2" providerId="LiveId" clId="{25BB2092-DBE2-46D3-8AFE-97E8264EEF85}" dt="2020-11-30T07:19:22.802" v="1049" actId="20577"/>
          <ac:spMkLst>
            <pc:docMk/>
            <pc:sldMk cId="1498644950" sldId="392"/>
            <ac:spMk id="5" creationId="{27D4879F-F567-4C92-BBC5-E38EA543E442}"/>
          </ac:spMkLst>
        </pc:spChg>
      </pc:sldChg>
      <pc:sldChg chg="addSp delSp modSp add mod">
        <pc:chgData name="Siim Rebane" userId="25ec13ac778510f2" providerId="LiveId" clId="{25BB2092-DBE2-46D3-8AFE-97E8264EEF85}" dt="2020-11-27T11:42:09.915" v="631" actId="1076"/>
        <pc:sldMkLst>
          <pc:docMk/>
          <pc:sldMk cId="3014110508" sldId="393"/>
        </pc:sldMkLst>
        <pc:spChg chg="mod">
          <ac:chgData name="Siim Rebane" userId="25ec13ac778510f2" providerId="LiveId" clId="{25BB2092-DBE2-46D3-8AFE-97E8264EEF85}" dt="2020-11-27T11:40:50.776" v="626" actId="20577"/>
          <ac:spMkLst>
            <pc:docMk/>
            <pc:sldMk cId="3014110508" sldId="393"/>
            <ac:spMk id="2" creationId="{EB863476-3088-4555-B91F-7DC80F29E451}"/>
          </ac:spMkLst>
        </pc:spChg>
        <pc:spChg chg="del">
          <ac:chgData name="Siim Rebane" userId="25ec13ac778510f2" providerId="LiveId" clId="{25BB2092-DBE2-46D3-8AFE-97E8264EEF85}" dt="2020-11-27T11:40:54.648" v="627" actId="478"/>
          <ac:spMkLst>
            <pc:docMk/>
            <pc:sldMk cId="3014110508" sldId="393"/>
            <ac:spMk id="5" creationId="{27D4879F-F567-4C92-BBC5-E38EA543E442}"/>
          </ac:spMkLst>
        </pc:spChg>
        <pc:picChg chg="add mod">
          <ac:chgData name="Siim Rebane" userId="25ec13ac778510f2" providerId="LiveId" clId="{25BB2092-DBE2-46D3-8AFE-97E8264EEF85}" dt="2020-11-27T11:42:09.915" v="631" actId="1076"/>
          <ac:picMkLst>
            <pc:docMk/>
            <pc:sldMk cId="3014110508" sldId="393"/>
            <ac:picMk id="4" creationId="{1B2B28FC-4D82-456C-9ED6-A080613DF2E3}"/>
          </ac:picMkLst>
        </pc:picChg>
      </pc:sldChg>
      <pc:sldChg chg="modSp add mod">
        <pc:chgData name="Siim Rebane" userId="25ec13ac778510f2" providerId="LiveId" clId="{25BB2092-DBE2-46D3-8AFE-97E8264EEF85}" dt="2020-11-30T06:56:19.348" v="955" actId="20577"/>
        <pc:sldMkLst>
          <pc:docMk/>
          <pc:sldMk cId="323235893" sldId="394"/>
        </pc:sldMkLst>
        <pc:spChg chg="mod">
          <ac:chgData name="Siim Rebane" userId="25ec13ac778510f2" providerId="LiveId" clId="{25BB2092-DBE2-46D3-8AFE-97E8264EEF85}" dt="2020-11-30T06:56:19.348" v="955" actId="20577"/>
          <ac:spMkLst>
            <pc:docMk/>
            <pc:sldMk cId="323235893" sldId="394"/>
            <ac:spMk id="2" creationId="{00000000-0000-0000-0000-000000000000}"/>
          </ac:spMkLst>
        </pc:spChg>
        <pc:spChg chg="mod">
          <ac:chgData name="Siim Rebane" userId="25ec13ac778510f2" providerId="LiveId" clId="{25BB2092-DBE2-46D3-8AFE-97E8264EEF85}" dt="2020-11-30T06:55:41.944" v="849" actId="1076"/>
          <ac:spMkLst>
            <pc:docMk/>
            <pc:sldMk cId="323235893" sldId="394"/>
            <ac:spMk id="4" creationId="{678095C0-52B4-494D-85E2-DC0A65B6CC8E}"/>
          </ac:spMkLst>
        </pc:spChg>
      </pc:sldChg>
    </pc:docChg>
  </pc:docChgLst>
  <pc:docChgLst>
    <pc:chgData name="Siim Rebane" userId="25ec13ac778510f2" providerId="LiveId" clId="{8A7C08D7-0DC8-4E43-9EE5-D65CD8B3FCDD}"/>
    <pc:docChg chg="undo custSel addSld delSld modSld sldOrd">
      <pc:chgData name="Siim Rebane" userId="25ec13ac778510f2" providerId="LiveId" clId="{8A7C08D7-0DC8-4E43-9EE5-D65CD8B3FCDD}" dt="2020-11-30T08:53:16.049" v="1022" actId="20577"/>
      <pc:docMkLst>
        <pc:docMk/>
      </pc:docMkLst>
      <pc:sldChg chg="modSp mod">
        <pc:chgData name="Siim Rebane" userId="25ec13ac778510f2" providerId="LiveId" clId="{8A7C08D7-0DC8-4E43-9EE5-D65CD8B3FCDD}" dt="2020-11-30T08:35:28.907" v="26" actId="20577"/>
        <pc:sldMkLst>
          <pc:docMk/>
          <pc:sldMk cId="0" sldId="260"/>
        </pc:sldMkLst>
        <pc:spChg chg="mod">
          <ac:chgData name="Siim Rebane" userId="25ec13ac778510f2" providerId="LiveId" clId="{8A7C08D7-0DC8-4E43-9EE5-D65CD8B3FCDD}" dt="2020-11-30T08:35:28.907" v="26" actId="20577"/>
          <ac:spMkLst>
            <pc:docMk/>
            <pc:sldMk cId="0" sldId="260"/>
            <ac:spMk id="6" creationId="{00000000-0000-0000-0000-000000000000}"/>
          </ac:spMkLst>
        </pc:spChg>
      </pc:sldChg>
      <pc:sldChg chg="modSp mod">
        <pc:chgData name="Siim Rebane" userId="25ec13ac778510f2" providerId="LiveId" clId="{8A7C08D7-0DC8-4E43-9EE5-D65CD8B3FCDD}" dt="2020-11-30T08:38:52.132" v="201" actId="1076"/>
        <pc:sldMkLst>
          <pc:docMk/>
          <pc:sldMk cId="2175867205" sldId="377"/>
        </pc:sldMkLst>
        <pc:spChg chg="mod">
          <ac:chgData name="Siim Rebane" userId="25ec13ac778510f2" providerId="LiveId" clId="{8A7C08D7-0DC8-4E43-9EE5-D65CD8B3FCDD}" dt="2020-11-30T08:37:55.516" v="39" actId="20577"/>
          <ac:spMkLst>
            <pc:docMk/>
            <pc:sldMk cId="2175867205" sldId="377"/>
            <ac:spMk id="2" creationId="{00000000-0000-0000-0000-000000000000}"/>
          </ac:spMkLst>
        </pc:spChg>
        <pc:spChg chg="mod">
          <ac:chgData name="Siim Rebane" userId="25ec13ac778510f2" providerId="LiveId" clId="{8A7C08D7-0DC8-4E43-9EE5-D65CD8B3FCDD}" dt="2020-11-30T08:38:52.132" v="201" actId="1076"/>
          <ac:spMkLst>
            <pc:docMk/>
            <pc:sldMk cId="2175867205" sldId="377"/>
            <ac:spMk id="4" creationId="{678095C0-52B4-494D-85E2-DC0A65B6CC8E}"/>
          </ac:spMkLst>
        </pc:spChg>
      </pc:sldChg>
      <pc:sldChg chg="del">
        <pc:chgData name="Siim Rebane" userId="25ec13ac778510f2" providerId="LiveId" clId="{8A7C08D7-0DC8-4E43-9EE5-D65CD8B3FCDD}" dt="2020-11-30T08:48:01.801" v="390" actId="47"/>
        <pc:sldMkLst>
          <pc:docMk/>
          <pc:sldMk cId="2152467250" sldId="378"/>
        </pc:sldMkLst>
      </pc:sldChg>
      <pc:sldChg chg="del">
        <pc:chgData name="Siim Rebane" userId="25ec13ac778510f2" providerId="LiveId" clId="{8A7C08D7-0DC8-4E43-9EE5-D65CD8B3FCDD}" dt="2020-11-30T08:48:01.801" v="390" actId="47"/>
        <pc:sldMkLst>
          <pc:docMk/>
          <pc:sldMk cId="254656978" sldId="381"/>
        </pc:sldMkLst>
      </pc:sldChg>
      <pc:sldChg chg="del">
        <pc:chgData name="Siim Rebane" userId="25ec13ac778510f2" providerId="LiveId" clId="{8A7C08D7-0DC8-4E43-9EE5-D65CD8B3FCDD}" dt="2020-11-30T08:48:01.801" v="390" actId="47"/>
        <pc:sldMkLst>
          <pc:docMk/>
          <pc:sldMk cId="2691615563" sldId="387"/>
        </pc:sldMkLst>
      </pc:sldChg>
      <pc:sldChg chg="del">
        <pc:chgData name="Siim Rebane" userId="25ec13ac778510f2" providerId="LiveId" clId="{8A7C08D7-0DC8-4E43-9EE5-D65CD8B3FCDD}" dt="2020-11-30T08:48:01.801" v="390" actId="47"/>
        <pc:sldMkLst>
          <pc:docMk/>
          <pc:sldMk cId="2733263935" sldId="388"/>
        </pc:sldMkLst>
      </pc:sldChg>
      <pc:sldChg chg="del">
        <pc:chgData name="Siim Rebane" userId="25ec13ac778510f2" providerId="LiveId" clId="{8A7C08D7-0DC8-4E43-9EE5-D65CD8B3FCDD}" dt="2020-11-30T08:48:01.801" v="390" actId="47"/>
        <pc:sldMkLst>
          <pc:docMk/>
          <pc:sldMk cId="2236403911" sldId="390"/>
        </pc:sldMkLst>
      </pc:sldChg>
      <pc:sldChg chg="del">
        <pc:chgData name="Siim Rebane" userId="25ec13ac778510f2" providerId="LiveId" clId="{8A7C08D7-0DC8-4E43-9EE5-D65CD8B3FCDD}" dt="2020-11-30T08:48:01.801" v="390" actId="47"/>
        <pc:sldMkLst>
          <pc:docMk/>
          <pc:sldMk cId="1874236090" sldId="391"/>
        </pc:sldMkLst>
      </pc:sldChg>
      <pc:sldChg chg="del">
        <pc:chgData name="Siim Rebane" userId="25ec13ac778510f2" providerId="LiveId" clId="{8A7C08D7-0DC8-4E43-9EE5-D65CD8B3FCDD}" dt="2020-11-30T08:48:01.801" v="390" actId="47"/>
        <pc:sldMkLst>
          <pc:docMk/>
          <pc:sldMk cId="1498644950" sldId="392"/>
        </pc:sldMkLst>
      </pc:sldChg>
      <pc:sldChg chg="del">
        <pc:chgData name="Siim Rebane" userId="25ec13ac778510f2" providerId="LiveId" clId="{8A7C08D7-0DC8-4E43-9EE5-D65CD8B3FCDD}" dt="2020-11-30T08:48:01.801" v="390" actId="47"/>
        <pc:sldMkLst>
          <pc:docMk/>
          <pc:sldMk cId="3014110508" sldId="393"/>
        </pc:sldMkLst>
      </pc:sldChg>
      <pc:sldChg chg="addSp delSp modSp mod">
        <pc:chgData name="Siim Rebane" userId="25ec13ac778510f2" providerId="LiveId" clId="{8A7C08D7-0DC8-4E43-9EE5-D65CD8B3FCDD}" dt="2020-11-30T08:40:20.966" v="270" actId="20577"/>
        <pc:sldMkLst>
          <pc:docMk/>
          <pc:sldMk cId="323235893" sldId="394"/>
        </pc:sldMkLst>
        <pc:spChg chg="mod">
          <ac:chgData name="Siim Rebane" userId="25ec13ac778510f2" providerId="LiveId" clId="{8A7C08D7-0DC8-4E43-9EE5-D65CD8B3FCDD}" dt="2020-11-30T08:38:59.633" v="220" actId="20577"/>
          <ac:spMkLst>
            <pc:docMk/>
            <pc:sldMk cId="323235893" sldId="394"/>
            <ac:spMk id="2" creationId="{00000000-0000-0000-0000-000000000000}"/>
          </ac:spMkLst>
        </pc:spChg>
        <pc:spChg chg="del mod">
          <ac:chgData name="Siim Rebane" userId="25ec13ac778510f2" providerId="LiveId" clId="{8A7C08D7-0DC8-4E43-9EE5-D65CD8B3FCDD}" dt="2020-11-30T08:39:33.701" v="223" actId="478"/>
          <ac:spMkLst>
            <pc:docMk/>
            <pc:sldMk cId="323235893" sldId="394"/>
            <ac:spMk id="4" creationId="{678095C0-52B4-494D-85E2-DC0A65B6CC8E}"/>
          </ac:spMkLst>
        </pc:spChg>
        <pc:graphicFrameChg chg="add mod modGraphic">
          <ac:chgData name="Siim Rebane" userId="25ec13ac778510f2" providerId="LiveId" clId="{8A7C08D7-0DC8-4E43-9EE5-D65CD8B3FCDD}" dt="2020-11-30T08:40:20.966" v="270" actId="20577"/>
          <ac:graphicFrameMkLst>
            <pc:docMk/>
            <pc:sldMk cId="323235893" sldId="394"/>
            <ac:graphicFrameMk id="3" creationId="{9A67AF63-8198-48D9-9130-F947FC26FC43}"/>
          </ac:graphicFrameMkLst>
        </pc:graphicFrameChg>
      </pc:sldChg>
      <pc:sldChg chg="addSp modSp add mod">
        <pc:chgData name="Siim Rebane" userId="25ec13ac778510f2" providerId="LiveId" clId="{8A7C08D7-0DC8-4E43-9EE5-D65CD8B3FCDD}" dt="2020-11-30T08:52:53.703" v="980" actId="255"/>
        <pc:sldMkLst>
          <pc:docMk/>
          <pc:sldMk cId="30099001" sldId="395"/>
        </pc:sldMkLst>
        <pc:spChg chg="add mod">
          <ac:chgData name="Siim Rebane" userId="25ec13ac778510f2" providerId="LiveId" clId="{8A7C08D7-0DC8-4E43-9EE5-D65CD8B3FCDD}" dt="2020-11-30T08:52:53.703" v="980" actId="255"/>
          <ac:spMkLst>
            <pc:docMk/>
            <pc:sldMk cId="30099001" sldId="395"/>
            <ac:spMk id="4" creationId="{D3CC346B-973D-49B4-B6D3-6AB2D977D9D3}"/>
          </ac:spMkLst>
        </pc:spChg>
        <pc:graphicFrameChg chg="modGraphic">
          <ac:chgData name="Siim Rebane" userId="25ec13ac778510f2" providerId="LiveId" clId="{8A7C08D7-0DC8-4E43-9EE5-D65CD8B3FCDD}" dt="2020-11-30T08:44:29.207" v="329" actId="2164"/>
          <ac:graphicFrameMkLst>
            <pc:docMk/>
            <pc:sldMk cId="30099001" sldId="395"/>
            <ac:graphicFrameMk id="3" creationId="{9A67AF63-8198-48D9-9130-F947FC26FC43}"/>
          </ac:graphicFrameMkLst>
        </pc:graphicFrameChg>
      </pc:sldChg>
      <pc:sldChg chg="addSp modSp add mod ord">
        <pc:chgData name="Siim Rebane" userId="25ec13ac778510f2" providerId="LiveId" clId="{8A7C08D7-0DC8-4E43-9EE5-D65CD8B3FCDD}" dt="2020-11-30T08:53:16.049" v="1022" actId="20577"/>
        <pc:sldMkLst>
          <pc:docMk/>
          <pc:sldMk cId="2443779602" sldId="396"/>
        </pc:sldMkLst>
        <pc:spChg chg="add mod">
          <ac:chgData name="Siim Rebane" userId="25ec13ac778510f2" providerId="LiveId" clId="{8A7C08D7-0DC8-4E43-9EE5-D65CD8B3FCDD}" dt="2020-11-30T08:53:16.049" v="1022" actId="20577"/>
          <ac:spMkLst>
            <pc:docMk/>
            <pc:sldMk cId="2443779602" sldId="396"/>
            <ac:spMk id="4" creationId="{41E0853B-22EB-4F9D-8175-C4D5A30F4D3F}"/>
          </ac:spMkLst>
        </pc:spChg>
      </pc:sldChg>
      <pc:sldChg chg="addSp delSp modSp add mod">
        <pc:chgData name="Siim Rebane" userId="25ec13ac778510f2" providerId="LiveId" clId="{8A7C08D7-0DC8-4E43-9EE5-D65CD8B3FCDD}" dt="2020-11-30T08:47:06.733" v="371"/>
        <pc:sldMkLst>
          <pc:docMk/>
          <pc:sldMk cId="2409845871" sldId="397"/>
        </pc:sldMkLst>
        <pc:spChg chg="mod">
          <ac:chgData name="Siim Rebane" userId="25ec13ac778510f2" providerId="LiveId" clId="{8A7C08D7-0DC8-4E43-9EE5-D65CD8B3FCDD}" dt="2020-11-30T08:44:54.867" v="361" actId="20577"/>
          <ac:spMkLst>
            <pc:docMk/>
            <pc:sldMk cId="2409845871" sldId="397"/>
            <ac:spMk id="2" creationId="{00000000-0000-0000-0000-000000000000}"/>
          </ac:spMkLst>
        </pc:spChg>
        <pc:spChg chg="del mod">
          <ac:chgData name="Siim Rebane" userId="25ec13ac778510f2" providerId="LiveId" clId="{8A7C08D7-0DC8-4E43-9EE5-D65CD8B3FCDD}" dt="2020-11-30T08:45:00.787" v="366"/>
          <ac:spMkLst>
            <pc:docMk/>
            <pc:sldMk cId="2409845871" sldId="397"/>
            <ac:spMk id="4" creationId="{41E0853B-22EB-4F9D-8175-C4D5A30F4D3F}"/>
          </ac:spMkLst>
        </pc:spChg>
        <pc:spChg chg="add del mod">
          <ac:chgData name="Siim Rebane" userId="25ec13ac778510f2" providerId="LiveId" clId="{8A7C08D7-0DC8-4E43-9EE5-D65CD8B3FCDD}" dt="2020-11-30T08:47:06.733" v="371"/>
          <ac:spMkLst>
            <pc:docMk/>
            <pc:sldMk cId="2409845871" sldId="397"/>
            <ac:spMk id="5" creationId="{1FF76187-EB77-4C87-9B0D-52EB9457FCD0}"/>
          </ac:spMkLst>
        </pc:spChg>
        <pc:graphicFrameChg chg="del modGraphic">
          <ac:chgData name="Siim Rebane" userId="25ec13ac778510f2" providerId="LiveId" clId="{8A7C08D7-0DC8-4E43-9EE5-D65CD8B3FCDD}" dt="2020-11-30T08:45:00.786" v="364" actId="478"/>
          <ac:graphicFrameMkLst>
            <pc:docMk/>
            <pc:sldMk cId="2409845871" sldId="397"/>
            <ac:graphicFrameMk id="3" creationId="{9A67AF63-8198-48D9-9130-F947FC26FC43}"/>
          </ac:graphicFrameMkLst>
        </pc:graphicFrameChg>
        <pc:picChg chg="add mod">
          <ac:chgData name="Siim Rebane" userId="25ec13ac778510f2" providerId="LiveId" clId="{8A7C08D7-0DC8-4E43-9EE5-D65CD8B3FCDD}" dt="2020-11-30T08:47:05.624" v="369" actId="1076"/>
          <ac:picMkLst>
            <pc:docMk/>
            <pc:sldMk cId="2409845871" sldId="397"/>
            <ac:picMk id="7" creationId="{40117CD5-8A7C-4329-9C6A-1934AE2CDEA9}"/>
          </ac:picMkLst>
        </pc:picChg>
      </pc:sldChg>
      <pc:sldChg chg="addSp delSp modSp add mod">
        <pc:chgData name="Siim Rebane" userId="25ec13ac778510f2" providerId="LiveId" clId="{8A7C08D7-0DC8-4E43-9EE5-D65CD8B3FCDD}" dt="2020-11-30T08:47:57.661" v="389" actId="20577"/>
        <pc:sldMkLst>
          <pc:docMk/>
          <pc:sldMk cId="2338890908" sldId="398"/>
        </pc:sldMkLst>
        <pc:spChg chg="mod">
          <ac:chgData name="Siim Rebane" userId="25ec13ac778510f2" providerId="LiveId" clId="{8A7C08D7-0DC8-4E43-9EE5-D65CD8B3FCDD}" dt="2020-11-30T08:47:57.661" v="389" actId="20577"/>
          <ac:spMkLst>
            <pc:docMk/>
            <pc:sldMk cId="2338890908" sldId="398"/>
            <ac:spMk id="2" creationId="{00000000-0000-0000-0000-000000000000}"/>
          </ac:spMkLst>
        </pc:spChg>
        <pc:spChg chg="add del">
          <ac:chgData name="Siim Rebane" userId="25ec13ac778510f2" providerId="LiveId" clId="{8A7C08D7-0DC8-4E43-9EE5-D65CD8B3FCDD}" dt="2020-11-30T08:47:41.924" v="385"/>
          <ac:spMkLst>
            <pc:docMk/>
            <pc:sldMk cId="2338890908" sldId="398"/>
            <ac:spMk id="3" creationId="{F855212B-26B5-4F68-BD16-BF3FFA229E60}"/>
          </ac:spMkLst>
        </pc:spChg>
        <pc:picChg chg="add mod">
          <ac:chgData name="Siim Rebane" userId="25ec13ac778510f2" providerId="LiveId" clId="{8A7C08D7-0DC8-4E43-9EE5-D65CD8B3FCDD}" dt="2020-11-30T08:47:56.268" v="388" actId="1076"/>
          <ac:picMkLst>
            <pc:docMk/>
            <pc:sldMk cId="2338890908" sldId="398"/>
            <ac:picMk id="5" creationId="{B98F20F8-393F-4296-9847-03F20DA8785A}"/>
          </ac:picMkLst>
        </pc:picChg>
        <pc:picChg chg="del">
          <ac:chgData name="Siim Rebane" userId="25ec13ac778510f2" providerId="LiveId" clId="{8A7C08D7-0DC8-4E43-9EE5-D65CD8B3FCDD}" dt="2020-11-30T08:47:54.655" v="387" actId="478"/>
          <ac:picMkLst>
            <pc:docMk/>
            <pc:sldMk cId="2338890908" sldId="398"/>
            <ac:picMk id="7" creationId="{40117CD5-8A7C-4329-9C6A-1934AE2CDEA9}"/>
          </ac:picMkLst>
        </pc:picChg>
      </pc:sldChg>
      <pc:sldChg chg="addSp delSp modSp add mod">
        <pc:chgData name="Siim Rebane" userId="25ec13ac778510f2" providerId="LiveId" clId="{8A7C08D7-0DC8-4E43-9EE5-D65CD8B3FCDD}" dt="2020-11-30T08:48:53.284" v="431" actId="20577"/>
        <pc:sldMkLst>
          <pc:docMk/>
          <pc:sldMk cId="3163317519" sldId="399"/>
        </pc:sldMkLst>
        <pc:spChg chg="mod">
          <ac:chgData name="Siim Rebane" userId="25ec13ac778510f2" providerId="LiveId" clId="{8A7C08D7-0DC8-4E43-9EE5-D65CD8B3FCDD}" dt="2020-11-30T08:48:53.284" v="431" actId="20577"/>
          <ac:spMkLst>
            <pc:docMk/>
            <pc:sldMk cId="3163317519" sldId="399"/>
            <ac:spMk id="2" creationId="{00000000-0000-0000-0000-000000000000}"/>
          </ac:spMkLst>
        </pc:spChg>
        <pc:spChg chg="add del">
          <ac:chgData name="Siim Rebane" userId="25ec13ac778510f2" providerId="LiveId" clId="{8A7C08D7-0DC8-4E43-9EE5-D65CD8B3FCDD}" dt="2020-11-30T08:48:25.417" v="402"/>
          <ac:spMkLst>
            <pc:docMk/>
            <pc:sldMk cId="3163317519" sldId="399"/>
            <ac:spMk id="3" creationId="{CE784C46-0B62-4772-B207-1BE1480BF1FA}"/>
          </ac:spMkLst>
        </pc:spChg>
        <pc:picChg chg="del">
          <ac:chgData name="Siim Rebane" userId="25ec13ac778510f2" providerId="LiveId" clId="{8A7C08D7-0DC8-4E43-9EE5-D65CD8B3FCDD}" dt="2020-11-30T08:48:24.129" v="400" actId="478"/>
          <ac:picMkLst>
            <pc:docMk/>
            <pc:sldMk cId="3163317519" sldId="399"/>
            <ac:picMk id="5" creationId="{B98F20F8-393F-4296-9847-03F20DA8785A}"/>
          </ac:picMkLst>
        </pc:picChg>
        <pc:picChg chg="add del mod">
          <ac:chgData name="Siim Rebane" userId="25ec13ac778510f2" providerId="LiveId" clId="{8A7C08D7-0DC8-4E43-9EE5-D65CD8B3FCDD}" dt="2020-11-30T08:48:49.595" v="427" actId="478"/>
          <ac:picMkLst>
            <pc:docMk/>
            <pc:sldMk cId="3163317519" sldId="399"/>
            <ac:picMk id="6" creationId="{786DB740-0216-4BD4-9BC4-E77D21578FE7}"/>
          </ac:picMkLst>
        </pc:picChg>
      </pc:sldChg>
      <pc:sldChg chg="addSp delSp modSp add mod">
        <pc:chgData name="Siim Rebane" userId="25ec13ac778510f2" providerId="LiveId" clId="{8A7C08D7-0DC8-4E43-9EE5-D65CD8B3FCDD}" dt="2020-11-30T08:52:39.682" v="979" actId="255"/>
        <pc:sldMkLst>
          <pc:docMk/>
          <pc:sldMk cId="202449326" sldId="400"/>
        </pc:sldMkLst>
        <pc:spChg chg="mod">
          <ac:chgData name="Siim Rebane" userId="25ec13ac778510f2" providerId="LiveId" clId="{8A7C08D7-0DC8-4E43-9EE5-D65CD8B3FCDD}" dt="2020-11-30T08:49:03.079" v="464" actId="20577"/>
          <ac:spMkLst>
            <pc:docMk/>
            <pc:sldMk cId="202449326" sldId="400"/>
            <ac:spMk id="2" creationId="{00000000-0000-0000-0000-000000000000}"/>
          </ac:spMkLst>
        </pc:spChg>
        <pc:spChg chg="add mod">
          <ac:chgData name="Siim Rebane" userId="25ec13ac778510f2" providerId="LiveId" clId="{8A7C08D7-0DC8-4E43-9EE5-D65CD8B3FCDD}" dt="2020-11-30T08:52:39.682" v="979" actId="255"/>
          <ac:spMkLst>
            <pc:docMk/>
            <pc:sldMk cId="202449326" sldId="400"/>
            <ac:spMk id="3" creationId="{639FB7C0-94A2-43B2-BAC0-7D24FAE7FE24}"/>
          </ac:spMkLst>
        </pc:spChg>
        <pc:picChg chg="del">
          <ac:chgData name="Siim Rebane" userId="25ec13ac778510f2" providerId="LiveId" clId="{8A7C08D7-0DC8-4E43-9EE5-D65CD8B3FCDD}" dt="2020-11-30T08:49:04.594" v="465" actId="478"/>
          <ac:picMkLst>
            <pc:docMk/>
            <pc:sldMk cId="202449326" sldId="400"/>
            <ac:picMk id="6" creationId="{786DB740-0216-4BD4-9BC4-E77D21578F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3E65-5F46-4A69-883D-966D9827EBB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AD89-E1C6-42F1-9DB1-30E7B633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t-EE" b="1" dirty="0"/>
              <a:t>Vali IT</a:t>
            </a:r>
            <a:endParaRPr lang="et-E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 err="1"/>
              <a:t>Transaction</a:t>
            </a:r>
            <a:endParaRPr lang="et-E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Transaction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8095C0-52B4-494D-85E2-DC0A65B6C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12" y="2132856"/>
            <a:ext cx="6281864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Database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transaction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a 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unit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of 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work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that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you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want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treat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as a 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whole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t-EE" altLang="en-US" sz="2800" dirty="0">
              <a:solidFill>
                <a:srgbClr val="08080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Transaction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either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executes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fully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doesn’t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execute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at all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86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Transaction</a:t>
            </a:r>
            <a:r>
              <a:rPr lang="et-EE" dirty="0"/>
              <a:t> </a:t>
            </a:r>
            <a:r>
              <a:rPr lang="et-EE" dirty="0" err="1"/>
              <a:t>sample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A67AF63-8198-48D9-9130-F947FC26F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676715"/>
              </p:ext>
            </p:extLst>
          </p:nvPr>
        </p:nvGraphicFramePr>
        <p:xfrm>
          <a:off x="395536" y="2564904"/>
          <a:ext cx="27363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4202773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t-EE" dirty="0" err="1"/>
                        <a:t>Car.reg_num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9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123ABC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3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124ABC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5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125ABC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819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3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Transaction</a:t>
            </a:r>
            <a:r>
              <a:rPr lang="et-EE" dirty="0"/>
              <a:t> </a:t>
            </a:r>
            <a:r>
              <a:rPr lang="et-EE" dirty="0" err="1"/>
              <a:t>sample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A67AF63-8198-48D9-9130-F947FC26F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15851"/>
              </p:ext>
            </p:extLst>
          </p:nvPr>
        </p:nvGraphicFramePr>
        <p:xfrm>
          <a:off x="395536" y="2564904"/>
          <a:ext cx="27363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4202773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t-EE" dirty="0" err="1"/>
                        <a:t>Car.reg_num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919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3CC346B-973D-49B4-B6D3-6AB2D977D9D3}"/>
              </a:ext>
            </a:extLst>
          </p:cNvPr>
          <p:cNvSpPr txBox="1"/>
          <p:nvPr/>
        </p:nvSpPr>
        <p:spPr>
          <a:xfrm>
            <a:off x="4067944" y="2420888"/>
            <a:ext cx="4104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3200" dirty="0"/>
              <a:t>BEGIN TRANSACTION;</a:t>
            </a:r>
          </a:p>
          <a:p>
            <a:r>
              <a:rPr lang="et-EE" sz="3200" dirty="0"/>
              <a:t>DELETE FROM </a:t>
            </a:r>
            <a:r>
              <a:rPr lang="et-EE" sz="3200" dirty="0" err="1"/>
              <a:t>car</a:t>
            </a:r>
            <a:r>
              <a:rPr lang="et-EE" sz="3200" dirty="0"/>
              <a:t>;</a:t>
            </a:r>
          </a:p>
          <a:p>
            <a:r>
              <a:rPr lang="et-EE" sz="3200" dirty="0"/>
              <a:t>SELECT * FROM </a:t>
            </a:r>
            <a:r>
              <a:rPr lang="et-EE" sz="3200" dirty="0" err="1"/>
              <a:t>car</a:t>
            </a:r>
            <a:r>
              <a:rPr lang="et-EE" sz="3200" dirty="0"/>
              <a:t>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9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Transaction</a:t>
            </a:r>
            <a:r>
              <a:rPr lang="et-EE" dirty="0"/>
              <a:t> </a:t>
            </a:r>
            <a:r>
              <a:rPr lang="et-EE" dirty="0" err="1"/>
              <a:t>sample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A67AF63-8198-48D9-9130-F947FC26FC43}"/>
              </a:ext>
            </a:extLst>
          </p:cNvPr>
          <p:cNvGraphicFramePr>
            <a:graphicFrameLocks noGrp="1"/>
          </p:cNvGraphicFramePr>
          <p:nvPr/>
        </p:nvGraphicFramePr>
        <p:xfrm>
          <a:off x="395536" y="2564904"/>
          <a:ext cx="27363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4202773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t-EE" dirty="0" err="1"/>
                        <a:t>Car.reg_num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9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123ABC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3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124ABC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5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125ABC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81941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E0853B-22EB-4F9D-8175-C4D5A30F4D3F}"/>
              </a:ext>
            </a:extLst>
          </p:cNvPr>
          <p:cNvSpPr txBox="1"/>
          <p:nvPr/>
        </p:nvSpPr>
        <p:spPr>
          <a:xfrm>
            <a:off x="3959934" y="2502956"/>
            <a:ext cx="41044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3200" dirty="0"/>
              <a:t>BEGIN TRANSACTION;</a:t>
            </a:r>
          </a:p>
          <a:p>
            <a:r>
              <a:rPr lang="et-EE" sz="3200" dirty="0"/>
              <a:t>DELETE FROM </a:t>
            </a:r>
            <a:r>
              <a:rPr lang="et-EE" sz="3200" dirty="0" err="1"/>
              <a:t>car</a:t>
            </a:r>
            <a:r>
              <a:rPr lang="et-EE" sz="3200" dirty="0"/>
              <a:t>;</a:t>
            </a:r>
          </a:p>
          <a:p>
            <a:r>
              <a:rPr lang="et-EE" sz="3200" dirty="0"/>
              <a:t>SELECT * FROM </a:t>
            </a:r>
            <a:r>
              <a:rPr lang="et-EE" sz="3200" dirty="0" err="1"/>
              <a:t>car</a:t>
            </a:r>
            <a:r>
              <a:rPr lang="et-EE" sz="3200" dirty="0"/>
              <a:t>;</a:t>
            </a:r>
          </a:p>
          <a:p>
            <a:r>
              <a:rPr lang="et-EE" sz="3200" dirty="0"/>
              <a:t>ROLLBACK</a:t>
            </a:r>
          </a:p>
          <a:p>
            <a:r>
              <a:rPr lang="et-EE" sz="3200" dirty="0"/>
              <a:t>-- COMMIT</a:t>
            </a:r>
          </a:p>
          <a:p>
            <a:r>
              <a:rPr lang="et-EE" sz="3200" dirty="0"/>
              <a:t>SELECT * FROM </a:t>
            </a:r>
            <a:r>
              <a:rPr lang="et-EE" sz="3200" dirty="0" err="1"/>
              <a:t>car</a:t>
            </a:r>
            <a:r>
              <a:rPr lang="et-EE" sz="3200" dirty="0"/>
              <a:t>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377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BankController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117CD5-8A7C-4329-9C6A-1934AE2CD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07" y="2101536"/>
            <a:ext cx="6508044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4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BankController</a:t>
            </a:r>
            <a:r>
              <a:rPr lang="et-EE" dirty="0"/>
              <a:t> </a:t>
            </a:r>
            <a:r>
              <a:rPr lang="et-EE" dirty="0" err="1"/>
              <a:t>problem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F20F8-393F-4296-9847-03F20DA87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83" y="2204864"/>
            <a:ext cx="7178662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9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BankController</a:t>
            </a:r>
            <a:r>
              <a:rPr lang="et-EE" dirty="0"/>
              <a:t> </a:t>
            </a:r>
            <a:r>
              <a:rPr lang="et-EE" dirty="0" err="1"/>
              <a:t>solution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6DB740-0216-4BD4-9BC4-E77D21578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6" y="2132856"/>
            <a:ext cx="7171041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1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@Transactional (</a:t>
            </a:r>
            <a:r>
              <a:rPr lang="et-EE" dirty="0" err="1"/>
              <a:t>where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use</a:t>
            </a:r>
            <a:r>
              <a:rPr lang="et-EE" dirty="0"/>
              <a:t>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FB7C0-94A2-43B2-BAC0-7D24FAE7FE24}"/>
              </a:ext>
            </a:extLst>
          </p:cNvPr>
          <p:cNvSpPr txBox="1"/>
          <p:nvPr/>
        </p:nvSpPr>
        <p:spPr>
          <a:xfrm>
            <a:off x="683568" y="2276872"/>
            <a:ext cx="67687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2400" dirty="0" err="1"/>
              <a:t>Use</a:t>
            </a:r>
            <a:r>
              <a:rPr lang="et-EE" sz="2400" dirty="0"/>
              <a:t> </a:t>
            </a:r>
            <a:r>
              <a:rPr lang="et-EE" sz="2400" dirty="0" err="1"/>
              <a:t>it</a:t>
            </a:r>
            <a:r>
              <a:rPr lang="et-EE" sz="2400" dirty="0"/>
              <a:t> on </a:t>
            </a:r>
            <a:r>
              <a:rPr lang="et-EE" sz="2400" dirty="0" err="1"/>
              <a:t>service</a:t>
            </a:r>
            <a:r>
              <a:rPr lang="et-EE" sz="2400" dirty="0"/>
              <a:t> </a:t>
            </a:r>
            <a:r>
              <a:rPr lang="et-EE" sz="2400" dirty="0" err="1"/>
              <a:t>layer</a:t>
            </a:r>
            <a:r>
              <a:rPr lang="et-EE" sz="2400" dirty="0"/>
              <a:t> </a:t>
            </a:r>
            <a:r>
              <a:rPr lang="et-EE" sz="2400" dirty="0" err="1"/>
              <a:t>methods</a:t>
            </a:r>
            <a:endParaRPr lang="et-E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2400" dirty="0" err="1"/>
              <a:t>Transactional</a:t>
            </a:r>
            <a:r>
              <a:rPr lang="et-EE" sz="2400" dirty="0"/>
              <a:t> </a:t>
            </a:r>
            <a:r>
              <a:rPr lang="et-EE" sz="2400" dirty="0" err="1"/>
              <a:t>annotation</a:t>
            </a:r>
            <a:r>
              <a:rPr lang="et-EE" sz="2400" dirty="0"/>
              <a:t> </a:t>
            </a:r>
            <a:r>
              <a:rPr lang="et-EE" sz="2400" dirty="0" err="1"/>
              <a:t>can</a:t>
            </a:r>
            <a:r>
              <a:rPr lang="et-EE" sz="2400" dirty="0"/>
              <a:t> </a:t>
            </a:r>
            <a:r>
              <a:rPr lang="et-EE" sz="2400" dirty="0" err="1"/>
              <a:t>be</a:t>
            </a:r>
            <a:r>
              <a:rPr lang="et-EE" sz="2400" dirty="0"/>
              <a:t> </a:t>
            </a:r>
            <a:r>
              <a:rPr lang="et-EE" sz="2400" dirty="0" err="1"/>
              <a:t>used</a:t>
            </a:r>
            <a:r>
              <a:rPr lang="et-EE" sz="2400" dirty="0"/>
              <a:t> on </a:t>
            </a:r>
            <a:r>
              <a:rPr lang="et-EE" sz="2400" dirty="0" err="1"/>
              <a:t>classes</a:t>
            </a:r>
            <a:endParaRPr lang="et-E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2400" dirty="0" err="1"/>
              <a:t>It</a:t>
            </a:r>
            <a:r>
              <a:rPr lang="et-EE" sz="2400" dirty="0"/>
              <a:t> </a:t>
            </a:r>
            <a:r>
              <a:rPr lang="et-EE" sz="2400" dirty="0" err="1"/>
              <a:t>might</a:t>
            </a:r>
            <a:r>
              <a:rPr lang="et-EE" sz="2400" dirty="0"/>
              <a:t> </a:t>
            </a:r>
            <a:r>
              <a:rPr lang="et-EE" sz="2400" dirty="0" err="1"/>
              <a:t>be</a:t>
            </a:r>
            <a:r>
              <a:rPr lang="et-EE" sz="2400" dirty="0"/>
              <a:t> a </a:t>
            </a:r>
            <a:r>
              <a:rPr lang="et-EE" sz="2400" dirty="0" err="1"/>
              <a:t>good</a:t>
            </a:r>
            <a:r>
              <a:rPr lang="et-EE" sz="2400" dirty="0"/>
              <a:t> </a:t>
            </a:r>
            <a:r>
              <a:rPr lang="et-EE" sz="2400" dirty="0" err="1"/>
              <a:t>idea</a:t>
            </a:r>
            <a:r>
              <a:rPr lang="et-EE" sz="2400" dirty="0"/>
              <a:t> </a:t>
            </a:r>
            <a:r>
              <a:rPr lang="et-EE" sz="2400" dirty="0" err="1"/>
              <a:t>to</a:t>
            </a:r>
            <a:r>
              <a:rPr lang="et-EE" sz="2400" dirty="0"/>
              <a:t> </a:t>
            </a:r>
            <a:r>
              <a:rPr lang="et-EE" sz="2400" dirty="0" err="1"/>
              <a:t>use</a:t>
            </a:r>
            <a:r>
              <a:rPr lang="et-EE" sz="2400" dirty="0"/>
              <a:t> @Transactional on all </a:t>
            </a:r>
            <a:r>
              <a:rPr lang="et-EE" sz="2400" dirty="0" err="1"/>
              <a:t>service</a:t>
            </a:r>
            <a:r>
              <a:rPr lang="et-EE" sz="2400" dirty="0"/>
              <a:t> </a:t>
            </a:r>
            <a:r>
              <a:rPr lang="et-EE" sz="2400" dirty="0" err="1"/>
              <a:t>methods</a:t>
            </a:r>
            <a:r>
              <a:rPr lang="et-EE" sz="2400" dirty="0"/>
              <a:t> (</a:t>
            </a:r>
            <a:r>
              <a:rPr lang="et-EE" sz="2400" dirty="0" err="1"/>
              <a:t>Especially</a:t>
            </a:r>
            <a:r>
              <a:rPr lang="et-EE" sz="2400" dirty="0"/>
              <a:t> </a:t>
            </a:r>
            <a:r>
              <a:rPr lang="et-EE" sz="2400" dirty="0" err="1"/>
              <a:t>if</a:t>
            </a:r>
            <a:r>
              <a:rPr lang="et-EE" sz="2400" dirty="0"/>
              <a:t> </a:t>
            </a:r>
            <a:r>
              <a:rPr lang="et-EE" sz="2400" dirty="0" err="1"/>
              <a:t>you</a:t>
            </a:r>
            <a:r>
              <a:rPr lang="et-EE" sz="2400" dirty="0"/>
              <a:t> are </a:t>
            </a:r>
            <a:r>
              <a:rPr lang="et-EE" sz="2400" dirty="0" err="1"/>
              <a:t>using</a:t>
            </a:r>
            <a:r>
              <a:rPr lang="et-EE" sz="2400" dirty="0"/>
              <a:t> </a:t>
            </a:r>
            <a:r>
              <a:rPr lang="et-EE" sz="2400" dirty="0" err="1"/>
              <a:t>Hibernate</a:t>
            </a:r>
            <a:r>
              <a:rPr lang="et-EE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2400" dirty="0" err="1"/>
              <a:t>You</a:t>
            </a:r>
            <a:r>
              <a:rPr lang="et-EE" sz="2400" dirty="0"/>
              <a:t> </a:t>
            </a:r>
            <a:r>
              <a:rPr lang="et-EE" sz="2400" dirty="0" err="1"/>
              <a:t>can</a:t>
            </a:r>
            <a:r>
              <a:rPr lang="et-EE" sz="2400" dirty="0"/>
              <a:t> </a:t>
            </a:r>
            <a:r>
              <a:rPr lang="et-EE" sz="2400" dirty="0" err="1"/>
              <a:t>use</a:t>
            </a:r>
            <a:r>
              <a:rPr lang="et-EE" sz="2400" dirty="0"/>
              <a:t> @Transactional(readOnly = </a:t>
            </a:r>
            <a:r>
              <a:rPr lang="et-EE" sz="2400" dirty="0" err="1"/>
              <a:t>true</a:t>
            </a:r>
            <a:r>
              <a:rPr lang="et-EE" sz="2400" dirty="0"/>
              <a:t>), </a:t>
            </a:r>
            <a:r>
              <a:rPr lang="et-EE" sz="2400" dirty="0" err="1"/>
              <a:t>to</a:t>
            </a:r>
            <a:r>
              <a:rPr lang="et-EE" sz="2400" dirty="0"/>
              <a:t> mark </a:t>
            </a:r>
            <a:r>
              <a:rPr lang="et-EE" sz="2400" dirty="0" err="1"/>
              <a:t>transaction</a:t>
            </a:r>
            <a:r>
              <a:rPr lang="et-EE" sz="2400" dirty="0"/>
              <a:t> as read </a:t>
            </a:r>
            <a:r>
              <a:rPr lang="et-EE" sz="2400" dirty="0" err="1"/>
              <a:t>only</a:t>
            </a:r>
            <a:endParaRPr lang="et-E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21232</TotalTime>
  <Words>151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JetBrains Mono</vt:lpstr>
      <vt:lpstr>Office'i kujundus</vt:lpstr>
      <vt:lpstr>Vali IT</vt:lpstr>
      <vt:lpstr>Transaction</vt:lpstr>
      <vt:lpstr>Transaction sample</vt:lpstr>
      <vt:lpstr>Transaction sample</vt:lpstr>
      <vt:lpstr>Transaction sample</vt:lpstr>
      <vt:lpstr>BankController</vt:lpstr>
      <vt:lpstr>BankController problem</vt:lpstr>
      <vt:lpstr>BankController solution</vt:lpstr>
      <vt:lpstr>@Transactional (where to use)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Siim Rebane</cp:lastModifiedBy>
  <cp:revision>183</cp:revision>
  <dcterms:created xsi:type="dcterms:W3CDTF">2016-08-12T10:54:44Z</dcterms:created>
  <dcterms:modified xsi:type="dcterms:W3CDTF">2020-11-30T08:53:26Z</dcterms:modified>
</cp:coreProperties>
</file>