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377" r:id="rId3"/>
    <p:sldId id="378" r:id="rId4"/>
    <p:sldId id="380" r:id="rId5"/>
    <p:sldId id="381" r:id="rId6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B2092-DBE2-46D3-8AFE-97E8264EEF85}" v="53" dt="2020-11-30T08:01:36.585"/>
    <p1510:client id="{8A7C08D7-0DC8-4E43-9EE5-D65CD8B3FCDD}" v="18" dt="2020-11-30T08:49:12.018"/>
    <p1510:client id="{B503D033-E600-452A-A3D8-CFB2284F9F3B}" v="27" dt="2020-11-30T14:25:37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B503D033-E600-452A-A3D8-CFB2284F9F3B}"/>
    <pc:docChg chg="undo custSel addSld delSld modSld">
      <pc:chgData name="Siim Rebane" userId="25ec13ac778510f2" providerId="LiveId" clId="{B503D033-E600-452A-A3D8-CFB2284F9F3B}" dt="2020-11-30T14:25:24.100" v="225"/>
      <pc:docMkLst>
        <pc:docMk/>
      </pc:docMkLst>
      <pc:sldChg chg="modSp mod">
        <pc:chgData name="Siim Rebane" userId="25ec13ac778510f2" providerId="LiveId" clId="{B503D033-E600-452A-A3D8-CFB2284F9F3B}" dt="2020-11-30T11:46:46.758" v="5" actId="20577"/>
        <pc:sldMkLst>
          <pc:docMk/>
          <pc:sldMk cId="0" sldId="260"/>
        </pc:sldMkLst>
        <pc:spChg chg="mod">
          <ac:chgData name="Siim Rebane" userId="25ec13ac778510f2" providerId="LiveId" clId="{B503D033-E600-452A-A3D8-CFB2284F9F3B}" dt="2020-11-30T11:46:46.758" v="5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Siim Rebane" userId="25ec13ac778510f2" providerId="LiveId" clId="{B503D033-E600-452A-A3D8-CFB2284F9F3B}" dt="2020-11-30T14:24:29.230" v="181" actId="1076"/>
        <pc:sldMkLst>
          <pc:docMk/>
          <pc:sldMk cId="2175867205" sldId="377"/>
        </pc:sldMkLst>
        <pc:spChg chg="mod">
          <ac:chgData name="Siim Rebane" userId="25ec13ac778510f2" providerId="LiveId" clId="{B503D033-E600-452A-A3D8-CFB2284F9F3B}" dt="2020-11-30T11:46:50.756" v="15" actId="20577"/>
          <ac:spMkLst>
            <pc:docMk/>
            <pc:sldMk cId="2175867205" sldId="377"/>
            <ac:spMk id="2" creationId="{00000000-0000-0000-0000-000000000000}"/>
          </ac:spMkLst>
        </pc:spChg>
        <pc:spChg chg="mod">
          <ac:chgData name="Siim Rebane" userId="25ec13ac778510f2" providerId="LiveId" clId="{B503D033-E600-452A-A3D8-CFB2284F9F3B}" dt="2020-11-30T14:24:29.230" v="181" actId="1076"/>
          <ac:spMkLst>
            <pc:docMk/>
            <pc:sldMk cId="2175867205" sldId="377"/>
            <ac:spMk id="4" creationId="{678095C0-52B4-494D-85E2-DC0A65B6CC8E}"/>
          </ac:spMkLst>
        </pc:spChg>
      </pc:sldChg>
      <pc:sldChg chg="addSp modSp add mod">
        <pc:chgData name="Siim Rebane" userId="25ec13ac778510f2" providerId="LiveId" clId="{B503D033-E600-452A-A3D8-CFB2284F9F3B}" dt="2020-11-30T14:25:24.100" v="225"/>
        <pc:sldMkLst>
          <pc:docMk/>
          <pc:sldMk cId="3690261554" sldId="378"/>
        </pc:sldMkLst>
        <pc:spChg chg="mod">
          <ac:chgData name="Siim Rebane" userId="25ec13ac778510f2" providerId="LiveId" clId="{B503D033-E600-452A-A3D8-CFB2284F9F3B}" dt="2020-11-30T11:52:47.746" v="89" actId="20577"/>
          <ac:spMkLst>
            <pc:docMk/>
            <pc:sldMk cId="3690261554" sldId="378"/>
            <ac:spMk id="2" creationId="{00000000-0000-0000-0000-000000000000}"/>
          </ac:spMkLst>
        </pc:spChg>
        <pc:spChg chg="mod">
          <ac:chgData name="Siim Rebane" userId="25ec13ac778510f2" providerId="LiveId" clId="{B503D033-E600-452A-A3D8-CFB2284F9F3B}" dt="2020-11-30T11:49:43.640" v="49"/>
          <ac:spMkLst>
            <pc:docMk/>
            <pc:sldMk cId="3690261554" sldId="378"/>
            <ac:spMk id="4" creationId="{678095C0-52B4-494D-85E2-DC0A65B6CC8E}"/>
          </ac:spMkLst>
        </pc:spChg>
        <pc:spChg chg="add mod">
          <ac:chgData name="Siim Rebane" userId="25ec13ac778510f2" providerId="LiveId" clId="{B503D033-E600-452A-A3D8-CFB2284F9F3B}" dt="2020-11-30T14:25:24.100" v="225"/>
          <ac:spMkLst>
            <pc:docMk/>
            <pc:sldMk cId="3690261554" sldId="378"/>
            <ac:spMk id="5" creationId="{430B0570-B1A6-42BB-B7B6-CAF4480DA689}"/>
          </ac:spMkLst>
        </pc:spChg>
      </pc:sldChg>
      <pc:sldChg chg="addSp modSp add del mod">
        <pc:chgData name="Siim Rebane" userId="25ec13ac778510f2" providerId="LiveId" clId="{B503D033-E600-452A-A3D8-CFB2284F9F3B}" dt="2020-11-30T12:56:35.680" v="143" actId="47"/>
        <pc:sldMkLst>
          <pc:docMk/>
          <pc:sldMk cId="2718102110" sldId="379"/>
        </pc:sldMkLst>
        <pc:spChg chg="mod">
          <ac:chgData name="Siim Rebane" userId="25ec13ac778510f2" providerId="LiveId" clId="{B503D033-E600-452A-A3D8-CFB2284F9F3B}" dt="2020-11-30T12:55:45.355" v="132" actId="20577"/>
          <ac:spMkLst>
            <pc:docMk/>
            <pc:sldMk cId="2718102110" sldId="379"/>
            <ac:spMk id="2" creationId="{00000000-0000-0000-0000-000000000000}"/>
          </ac:spMkLst>
        </pc:spChg>
        <pc:spChg chg="add mod">
          <ac:chgData name="Siim Rebane" userId="25ec13ac778510f2" providerId="LiveId" clId="{B503D033-E600-452A-A3D8-CFB2284F9F3B}" dt="2020-11-30T12:55:33.159" v="94" actId="14100"/>
          <ac:spMkLst>
            <pc:docMk/>
            <pc:sldMk cId="2718102110" sldId="379"/>
            <ac:spMk id="3" creationId="{528A03A5-B7A8-44D6-B7EE-86C3A29BC1B4}"/>
          </ac:spMkLst>
        </pc:spChg>
      </pc:sldChg>
      <pc:sldChg chg="addSp delSp modSp add">
        <pc:chgData name="Siim Rebane" userId="25ec13ac778510f2" providerId="LiveId" clId="{B503D033-E600-452A-A3D8-CFB2284F9F3B}" dt="2020-11-30T12:56:25.237" v="142" actId="1076"/>
        <pc:sldMkLst>
          <pc:docMk/>
          <pc:sldMk cId="3771489307" sldId="380"/>
        </pc:sldMkLst>
        <pc:spChg chg="del">
          <ac:chgData name="Siim Rebane" userId="25ec13ac778510f2" providerId="LiveId" clId="{B503D033-E600-452A-A3D8-CFB2284F9F3B}" dt="2020-11-30T12:56:04.250" v="135" actId="478"/>
          <ac:spMkLst>
            <pc:docMk/>
            <pc:sldMk cId="3771489307" sldId="380"/>
            <ac:spMk id="3" creationId="{528A03A5-B7A8-44D6-B7EE-86C3A29BC1B4}"/>
          </ac:spMkLst>
        </pc:spChg>
        <pc:spChg chg="add del mod">
          <ac:chgData name="Siim Rebane" userId="25ec13ac778510f2" providerId="LiveId" clId="{B503D033-E600-452A-A3D8-CFB2284F9F3B}" dt="2020-11-30T12:56:12.769" v="138" actId="478"/>
          <ac:spMkLst>
            <pc:docMk/>
            <pc:sldMk cId="3771489307" sldId="380"/>
            <ac:spMk id="5" creationId="{B1DE52FA-C3AC-4F4A-82A1-DEFFF4EF2A20}"/>
          </ac:spMkLst>
        </pc:spChg>
        <pc:spChg chg="add mod">
          <ac:chgData name="Siim Rebane" userId="25ec13ac778510f2" providerId="LiveId" clId="{B503D033-E600-452A-A3D8-CFB2284F9F3B}" dt="2020-11-30T12:56:25.237" v="142" actId="1076"/>
          <ac:spMkLst>
            <pc:docMk/>
            <pc:sldMk cId="3771489307" sldId="380"/>
            <ac:spMk id="6" creationId="{98D80011-43FA-48BF-A267-6C10934CB4BC}"/>
          </ac:spMkLst>
        </pc:spChg>
      </pc:sldChg>
      <pc:sldChg chg="addSp delSp modSp add mod">
        <pc:chgData name="Siim Rebane" userId="25ec13ac778510f2" providerId="LiveId" clId="{B503D033-E600-452A-A3D8-CFB2284F9F3B}" dt="2020-11-30T12:57:03.658" v="161" actId="14100"/>
        <pc:sldMkLst>
          <pc:docMk/>
          <pc:sldMk cId="4097702374" sldId="381"/>
        </pc:sldMkLst>
        <pc:spChg chg="mod">
          <ac:chgData name="Siim Rebane" userId="25ec13ac778510f2" providerId="LiveId" clId="{B503D033-E600-452A-A3D8-CFB2284F9F3B}" dt="2020-11-30T12:56:50.238" v="157" actId="20577"/>
          <ac:spMkLst>
            <pc:docMk/>
            <pc:sldMk cId="4097702374" sldId="381"/>
            <ac:spMk id="2" creationId="{00000000-0000-0000-0000-000000000000}"/>
          </ac:spMkLst>
        </pc:spChg>
        <pc:spChg chg="add mod">
          <ac:chgData name="Siim Rebane" userId="25ec13ac778510f2" providerId="LiveId" clId="{B503D033-E600-452A-A3D8-CFB2284F9F3B}" dt="2020-11-30T12:57:03.658" v="161" actId="14100"/>
          <ac:spMkLst>
            <pc:docMk/>
            <pc:sldMk cId="4097702374" sldId="381"/>
            <ac:spMk id="3" creationId="{EE42FA86-54A8-46F2-82EF-3CA8D6F9B4BF}"/>
          </ac:spMkLst>
        </pc:spChg>
        <pc:spChg chg="del">
          <ac:chgData name="Siim Rebane" userId="25ec13ac778510f2" providerId="LiveId" clId="{B503D033-E600-452A-A3D8-CFB2284F9F3B}" dt="2020-11-30T12:56:52.560" v="158" actId="478"/>
          <ac:spMkLst>
            <pc:docMk/>
            <pc:sldMk cId="4097702374" sldId="381"/>
            <ac:spMk id="6" creationId="{98D80011-43FA-48BF-A267-6C10934CB4BC}"/>
          </ac:spMkLst>
        </pc:spChg>
      </pc:sldChg>
      <pc:sldChg chg="del">
        <pc:chgData name="Siim Rebane" userId="25ec13ac778510f2" providerId="LiveId" clId="{B503D033-E600-452A-A3D8-CFB2284F9F3B}" dt="2020-11-30T11:48:31.727" v="24" actId="47"/>
        <pc:sldMkLst>
          <pc:docMk/>
          <pc:sldMk cId="323235893" sldId="394"/>
        </pc:sldMkLst>
      </pc:sldChg>
      <pc:sldChg chg="del">
        <pc:chgData name="Siim Rebane" userId="25ec13ac778510f2" providerId="LiveId" clId="{B503D033-E600-452A-A3D8-CFB2284F9F3B}" dt="2020-11-30T11:48:31.859" v="25" actId="47"/>
        <pc:sldMkLst>
          <pc:docMk/>
          <pc:sldMk cId="30099001" sldId="395"/>
        </pc:sldMkLst>
      </pc:sldChg>
      <pc:sldChg chg="del">
        <pc:chgData name="Siim Rebane" userId="25ec13ac778510f2" providerId="LiveId" clId="{B503D033-E600-452A-A3D8-CFB2284F9F3B}" dt="2020-11-30T11:48:32.011" v="26" actId="47"/>
        <pc:sldMkLst>
          <pc:docMk/>
          <pc:sldMk cId="2443779602" sldId="396"/>
        </pc:sldMkLst>
      </pc:sldChg>
      <pc:sldChg chg="del">
        <pc:chgData name="Siim Rebane" userId="25ec13ac778510f2" providerId="LiveId" clId="{B503D033-E600-452A-A3D8-CFB2284F9F3B}" dt="2020-11-30T11:48:32.158" v="27" actId="47"/>
        <pc:sldMkLst>
          <pc:docMk/>
          <pc:sldMk cId="2409845871" sldId="397"/>
        </pc:sldMkLst>
      </pc:sldChg>
      <pc:sldChg chg="del">
        <pc:chgData name="Siim Rebane" userId="25ec13ac778510f2" providerId="LiveId" clId="{B503D033-E600-452A-A3D8-CFB2284F9F3B}" dt="2020-11-30T11:48:32.309" v="28" actId="47"/>
        <pc:sldMkLst>
          <pc:docMk/>
          <pc:sldMk cId="2338890908" sldId="398"/>
        </pc:sldMkLst>
      </pc:sldChg>
      <pc:sldChg chg="del">
        <pc:chgData name="Siim Rebane" userId="25ec13ac778510f2" providerId="LiveId" clId="{B503D033-E600-452A-A3D8-CFB2284F9F3B}" dt="2020-11-30T11:48:33.128" v="29" actId="47"/>
        <pc:sldMkLst>
          <pc:docMk/>
          <pc:sldMk cId="3163317519" sldId="399"/>
        </pc:sldMkLst>
      </pc:sldChg>
      <pc:sldChg chg="del">
        <pc:chgData name="Siim Rebane" userId="25ec13ac778510f2" providerId="LiveId" clId="{B503D033-E600-452A-A3D8-CFB2284F9F3B}" dt="2020-11-30T11:48:33.278" v="30" actId="47"/>
        <pc:sldMkLst>
          <pc:docMk/>
          <pc:sldMk cId="202449326" sldId="400"/>
        </pc:sldMkLst>
      </pc:sldChg>
    </pc:docChg>
  </pc:docChgLst>
  <pc:docChgLst>
    <pc:chgData name="Siim Rebane" userId="25ec13ac778510f2" providerId="LiveId" clId="{25BB2092-DBE2-46D3-8AFE-97E8264EEF85}"/>
    <pc:docChg chg="undo redo custSel addSld delSld modSld sldOrd">
      <pc:chgData name="Siim Rebane" userId="25ec13ac778510f2" providerId="LiveId" clId="{25BB2092-DBE2-46D3-8AFE-97E8264EEF85}" dt="2020-11-30T08:02:11.605" v="1115" actId="20577"/>
      <pc:docMkLst>
        <pc:docMk/>
      </pc:docMkLst>
      <pc:sldChg chg="modSp mod">
        <pc:chgData name="Siim Rebane" userId="25ec13ac778510f2" providerId="LiveId" clId="{25BB2092-DBE2-46D3-8AFE-97E8264EEF85}" dt="2020-11-26T11:19:26.804" v="10" actId="20577"/>
        <pc:sldMkLst>
          <pc:docMk/>
          <pc:sldMk cId="0" sldId="260"/>
        </pc:sldMkLst>
        <pc:spChg chg="mod">
          <ac:chgData name="Siim Rebane" userId="25ec13ac778510f2" providerId="LiveId" clId="{25BB2092-DBE2-46D3-8AFE-97E8264EEF85}" dt="2020-11-26T11:19:26.804" v="10" actId="20577"/>
          <ac:spMkLst>
            <pc:docMk/>
            <pc:sldMk cId="0" sldId="260"/>
            <ac:spMk id="6" creationId="{00000000-0000-0000-0000-000000000000}"/>
          </ac:spMkLst>
        </pc:spChg>
      </pc:sldChg>
      <pc:sldChg chg="del">
        <pc:chgData name="Siim Rebane" userId="25ec13ac778510f2" providerId="LiveId" clId="{25BB2092-DBE2-46D3-8AFE-97E8264EEF85}" dt="2020-11-26T13:36:37.953" v="382" actId="47"/>
        <pc:sldMkLst>
          <pc:docMk/>
          <pc:sldMk cId="747820372" sldId="363"/>
        </pc:sldMkLst>
      </pc:sldChg>
      <pc:sldChg chg="addSp delSp modSp mod">
        <pc:chgData name="Siim Rebane" userId="25ec13ac778510f2" providerId="LiveId" clId="{25BB2092-DBE2-46D3-8AFE-97E8264EEF85}" dt="2020-11-26T11:22:41.189" v="32" actId="255"/>
        <pc:sldMkLst>
          <pc:docMk/>
          <pc:sldMk cId="2175867205" sldId="377"/>
        </pc:sldMkLst>
        <pc:spChg chg="mod">
          <ac:chgData name="Siim Rebane" userId="25ec13ac778510f2" providerId="LiveId" clId="{25BB2092-DBE2-46D3-8AFE-97E8264EEF85}" dt="2020-11-26T11:22:07.172" v="26" actId="20577"/>
          <ac:spMkLst>
            <pc:docMk/>
            <pc:sldMk cId="2175867205" sldId="377"/>
            <ac:spMk id="2" creationId="{00000000-0000-0000-0000-000000000000}"/>
          </ac:spMkLst>
        </pc:spChg>
        <pc:spChg chg="add mod">
          <ac:chgData name="Siim Rebane" userId="25ec13ac778510f2" providerId="LiveId" clId="{25BB2092-DBE2-46D3-8AFE-97E8264EEF85}" dt="2020-11-26T11:22:41.189" v="32" actId="255"/>
          <ac:spMkLst>
            <pc:docMk/>
            <pc:sldMk cId="2175867205" sldId="377"/>
            <ac:spMk id="4" creationId="{678095C0-52B4-494D-85E2-DC0A65B6CC8E}"/>
          </ac:spMkLst>
        </pc:spChg>
        <pc:spChg chg="del">
          <ac:chgData name="Siim Rebane" userId="25ec13ac778510f2" providerId="LiveId" clId="{25BB2092-DBE2-46D3-8AFE-97E8264EEF85}" dt="2020-11-26T11:22:10.676" v="27" actId="478"/>
          <ac:spMkLst>
            <pc:docMk/>
            <pc:sldMk cId="2175867205" sldId="377"/>
            <ac:spMk id="10" creationId="{0B5EC2A6-DB7F-49AD-BD82-4FBB7F013999}"/>
          </ac:spMkLst>
        </pc:spChg>
        <pc:picChg chg="del">
          <ac:chgData name="Siim Rebane" userId="25ec13ac778510f2" providerId="LiveId" clId="{25BB2092-DBE2-46D3-8AFE-97E8264EEF85}" dt="2020-11-26T11:22:11.768" v="28" actId="478"/>
          <ac:picMkLst>
            <pc:docMk/>
            <pc:sldMk cId="2175867205" sldId="377"/>
            <ac:picMk id="9" creationId="{CE75F786-2EAE-4613-AAE2-F70987E198F2}"/>
          </ac:picMkLst>
        </pc:picChg>
      </pc:sldChg>
      <pc:sldChg chg="addSp delSp modSp mod ord">
        <pc:chgData name="Siim Rebane" userId="25ec13ac778510f2" providerId="LiveId" clId="{25BB2092-DBE2-46D3-8AFE-97E8264EEF85}" dt="2020-11-30T06:56:38.799" v="1001" actId="20577"/>
        <pc:sldMkLst>
          <pc:docMk/>
          <pc:sldMk cId="2152467250" sldId="378"/>
        </pc:sldMkLst>
        <pc:spChg chg="mod">
          <ac:chgData name="Siim Rebane" userId="25ec13ac778510f2" providerId="LiveId" clId="{25BB2092-DBE2-46D3-8AFE-97E8264EEF85}" dt="2020-11-30T06:56:38.799" v="1001" actId="20577"/>
          <ac:spMkLst>
            <pc:docMk/>
            <pc:sldMk cId="2152467250" sldId="378"/>
            <ac:spMk id="2" creationId="{00000000-0000-0000-0000-000000000000}"/>
          </ac:spMkLst>
        </pc:spChg>
        <pc:spChg chg="del">
          <ac:chgData name="Siim Rebane" userId="25ec13ac778510f2" providerId="LiveId" clId="{25BB2092-DBE2-46D3-8AFE-97E8264EEF85}" dt="2020-11-26T11:24:31.302" v="99" actId="478"/>
          <ac:spMkLst>
            <pc:docMk/>
            <pc:sldMk cId="2152467250" sldId="378"/>
            <ac:spMk id="5" creationId="{D2B43178-7D16-427A-A7C6-7136EE4EB8E4}"/>
          </ac:spMkLst>
        </pc:spChg>
        <pc:picChg chg="add mod">
          <ac:chgData name="Siim Rebane" userId="25ec13ac778510f2" providerId="LiveId" clId="{25BB2092-DBE2-46D3-8AFE-97E8264EEF85}" dt="2020-11-26T12:47:52.946" v="114" actId="1076"/>
          <ac:picMkLst>
            <pc:docMk/>
            <pc:sldMk cId="2152467250" sldId="378"/>
            <ac:picMk id="4" creationId="{EC44666B-309E-4FAF-A00E-77EB02396AB2}"/>
          </ac:picMkLst>
        </pc:picChg>
      </pc:sldChg>
      <pc:sldChg chg="del">
        <pc:chgData name="Siim Rebane" userId="25ec13ac778510f2" providerId="LiveId" clId="{25BB2092-DBE2-46D3-8AFE-97E8264EEF85}" dt="2020-11-26T13:36:37.953" v="382" actId="47"/>
        <pc:sldMkLst>
          <pc:docMk/>
          <pc:sldMk cId="1837391787" sldId="380"/>
        </pc:sldMkLst>
      </pc:sldChg>
      <pc:sldChg chg="addSp delSp modSp mod">
        <pc:chgData name="Siim Rebane" userId="25ec13ac778510f2" providerId="LiveId" clId="{25BB2092-DBE2-46D3-8AFE-97E8264EEF85}" dt="2020-11-30T06:57:54.555" v="1020" actId="20577"/>
        <pc:sldMkLst>
          <pc:docMk/>
          <pc:sldMk cId="254656978" sldId="381"/>
        </pc:sldMkLst>
        <pc:spChg chg="mod">
          <ac:chgData name="Siim Rebane" userId="25ec13ac778510f2" providerId="LiveId" clId="{25BB2092-DBE2-46D3-8AFE-97E8264EEF85}" dt="2020-11-26T13:32:05.753" v="262" actId="20577"/>
          <ac:spMkLst>
            <pc:docMk/>
            <pc:sldMk cId="254656978" sldId="381"/>
            <ac:spMk id="2" creationId="{00000000-0000-0000-0000-000000000000}"/>
          </ac:spMkLst>
        </pc:spChg>
        <pc:spChg chg="mod">
          <ac:chgData name="Siim Rebane" userId="25ec13ac778510f2" providerId="LiveId" clId="{25BB2092-DBE2-46D3-8AFE-97E8264EEF85}" dt="2020-11-30T06:57:54.555" v="1020" actId="20577"/>
          <ac:spMkLst>
            <pc:docMk/>
            <pc:sldMk cId="254656978" sldId="381"/>
            <ac:spMk id="4" creationId="{96CC644D-1457-43F9-9F7D-9B6E45A307D4}"/>
          </ac:spMkLst>
        </pc:spChg>
        <pc:spChg chg="add del mod">
          <ac:chgData name="Siim Rebane" userId="25ec13ac778510f2" providerId="LiveId" clId="{25BB2092-DBE2-46D3-8AFE-97E8264EEF85}" dt="2020-11-26T13:34:54.346" v="342" actId="478"/>
          <ac:spMkLst>
            <pc:docMk/>
            <pc:sldMk cId="254656978" sldId="381"/>
            <ac:spMk id="7" creationId="{64CDAC75-8277-4C00-BEDF-A8B79F09B079}"/>
          </ac:spMkLst>
        </pc:spChg>
        <pc:graphicFrameChg chg="add del mod">
          <ac:chgData name="Siim Rebane" userId="25ec13ac778510f2" providerId="LiveId" clId="{25BB2092-DBE2-46D3-8AFE-97E8264EEF85}" dt="2020-11-26T13:34:14.092" v="310"/>
          <ac:graphicFrameMkLst>
            <pc:docMk/>
            <pc:sldMk cId="254656978" sldId="381"/>
            <ac:graphicFrameMk id="3" creationId="{4CFE1D29-3935-46F4-A125-C0ABBC5B4018}"/>
          </ac:graphicFrameMkLst>
        </pc:graphicFrameChg>
        <pc:graphicFrameChg chg="add del mod modGraphic">
          <ac:chgData name="Siim Rebane" userId="25ec13ac778510f2" providerId="LiveId" clId="{25BB2092-DBE2-46D3-8AFE-97E8264EEF85}" dt="2020-11-26T13:34:32.883" v="336"/>
          <ac:graphicFrameMkLst>
            <pc:docMk/>
            <pc:sldMk cId="254656978" sldId="381"/>
            <ac:graphicFrameMk id="5" creationId="{2092F518-5429-4FC3-82D7-29F52CFCB4C3}"/>
          </ac:graphicFrameMkLst>
        </pc:graphicFrameChg>
        <pc:graphicFrameChg chg="add del mod">
          <ac:chgData name="Siim Rebane" userId="25ec13ac778510f2" providerId="LiveId" clId="{25BB2092-DBE2-46D3-8AFE-97E8264EEF85}" dt="2020-11-26T13:34:39.364" v="338"/>
          <ac:graphicFrameMkLst>
            <pc:docMk/>
            <pc:sldMk cId="254656978" sldId="381"/>
            <ac:graphicFrameMk id="6" creationId="{701C2ADB-9DCE-43C3-A2E7-A31C5A86AC2D}"/>
          </ac:graphicFrameMkLst>
        </pc:graphicFrameChg>
      </pc:sldChg>
      <pc:sldChg chg="addSp delSp modSp mod">
        <pc:chgData name="Siim Rebane" userId="25ec13ac778510f2" providerId="LiveId" clId="{25BB2092-DBE2-46D3-8AFE-97E8264EEF85}" dt="2020-11-30T08:02:11.605" v="1115" actId="20577"/>
        <pc:sldMkLst>
          <pc:docMk/>
          <pc:sldMk cId="2691615563" sldId="387"/>
        </pc:sldMkLst>
        <pc:spChg chg="mod">
          <ac:chgData name="Siim Rebane" userId="25ec13ac778510f2" providerId="LiveId" clId="{25BB2092-DBE2-46D3-8AFE-97E8264EEF85}" dt="2020-11-30T06:55:36.767" v="848" actId="20577"/>
          <ac:spMkLst>
            <pc:docMk/>
            <pc:sldMk cId="2691615563" sldId="387"/>
            <ac:spMk id="2" creationId="{00000000-0000-0000-0000-000000000000}"/>
          </ac:spMkLst>
        </pc:spChg>
        <pc:spChg chg="add del mod">
          <ac:chgData name="Siim Rebane" userId="25ec13ac778510f2" providerId="LiveId" clId="{25BB2092-DBE2-46D3-8AFE-97E8264EEF85}" dt="2020-11-30T08:02:11.605" v="1115" actId="20577"/>
          <ac:spMkLst>
            <pc:docMk/>
            <pc:sldMk cId="2691615563" sldId="387"/>
            <ac:spMk id="3" creationId="{06112A2A-6311-48B2-9BD5-51BAFFE26B9B}"/>
          </ac:spMkLst>
        </pc:spChg>
        <pc:spChg chg="add del">
          <ac:chgData name="Siim Rebane" userId="25ec13ac778510f2" providerId="LiveId" clId="{25BB2092-DBE2-46D3-8AFE-97E8264EEF85}" dt="2020-11-30T08:01:36.584" v="1052"/>
          <ac:spMkLst>
            <pc:docMk/>
            <pc:sldMk cId="2691615563" sldId="387"/>
            <ac:spMk id="4" creationId="{164B8DDE-9CD1-4AE0-B680-4BF21BDDA3E0}"/>
          </ac:spMkLst>
        </pc:spChg>
        <pc:spChg chg="add del">
          <ac:chgData name="Siim Rebane" userId="25ec13ac778510f2" providerId="LiveId" clId="{25BB2092-DBE2-46D3-8AFE-97E8264EEF85}" dt="2020-11-26T11:48:02.510" v="102"/>
          <ac:spMkLst>
            <pc:docMk/>
            <pc:sldMk cId="2691615563" sldId="387"/>
            <ac:spMk id="5" creationId="{82000524-DA14-4238-B4E8-A161805C7E75}"/>
          </ac:spMkLst>
        </pc:spChg>
        <pc:spChg chg="add mod">
          <ac:chgData name="Siim Rebane" userId="25ec13ac778510f2" providerId="LiveId" clId="{25BB2092-DBE2-46D3-8AFE-97E8264EEF85}" dt="2020-11-26T11:48:13.005" v="104" actId="21"/>
          <ac:spMkLst>
            <pc:docMk/>
            <pc:sldMk cId="2691615563" sldId="387"/>
            <ac:spMk id="6" creationId="{E6FE5191-4AEC-4710-8F3A-2A08DB66E07C}"/>
          </ac:spMkLst>
        </pc:spChg>
        <pc:spChg chg="add del mod">
          <ac:chgData name="Siim Rebane" userId="25ec13ac778510f2" providerId="LiveId" clId="{25BB2092-DBE2-46D3-8AFE-97E8264EEF85}" dt="2020-11-26T11:24:05.678" v="73" actId="478"/>
          <ac:spMkLst>
            <pc:docMk/>
            <pc:sldMk cId="2691615563" sldId="387"/>
            <ac:spMk id="10" creationId="{0B5EC2A6-DB7F-49AD-BD82-4FBB7F013999}"/>
          </ac:spMkLst>
        </pc:spChg>
        <pc:picChg chg="del">
          <ac:chgData name="Siim Rebane" userId="25ec13ac778510f2" providerId="LiveId" clId="{25BB2092-DBE2-46D3-8AFE-97E8264EEF85}" dt="2020-11-26T11:23:47.885" v="33" actId="478"/>
          <ac:picMkLst>
            <pc:docMk/>
            <pc:sldMk cId="2691615563" sldId="387"/>
            <ac:picMk id="4" creationId="{CB40B06E-BDE8-4D1F-8020-4437BD07E8A3}"/>
          </ac:picMkLst>
        </pc:picChg>
      </pc:sldChg>
      <pc:sldChg chg="addSp delSp modSp add mod ord">
        <pc:chgData name="Siim Rebane" userId="25ec13ac778510f2" providerId="LiveId" clId="{25BB2092-DBE2-46D3-8AFE-97E8264EEF85}" dt="2020-11-30T06:56:43.782" v="1003"/>
        <pc:sldMkLst>
          <pc:docMk/>
          <pc:sldMk cId="2733263935" sldId="388"/>
        </pc:sldMkLst>
        <pc:spChg chg="add mod">
          <ac:chgData name="Siim Rebane" userId="25ec13ac778510f2" providerId="LiveId" clId="{25BB2092-DBE2-46D3-8AFE-97E8264EEF85}" dt="2020-11-26T12:50:40.398" v="223" actId="20577"/>
          <ac:spMkLst>
            <pc:docMk/>
            <pc:sldMk cId="2733263935" sldId="388"/>
            <ac:spMk id="6" creationId="{6BF28557-3E04-4FB0-9924-D39634E7E50E}"/>
          </ac:spMkLst>
        </pc:spChg>
        <pc:picChg chg="del">
          <ac:chgData name="Siim Rebane" userId="25ec13ac778510f2" providerId="LiveId" clId="{25BB2092-DBE2-46D3-8AFE-97E8264EEF85}" dt="2020-11-26T12:50:02.538" v="134" actId="478"/>
          <ac:picMkLst>
            <pc:docMk/>
            <pc:sldMk cId="2733263935" sldId="388"/>
            <ac:picMk id="4" creationId="{EC44666B-309E-4FAF-A00E-77EB02396AB2}"/>
          </ac:picMkLst>
        </pc:picChg>
        <pc:picChg chg="add mod">
          <ac:chgData name="Siim Rebane" userId="25ec13ac778510f2" providerId="LiveId" clId="{25BB2092-DBE2-46D3-8AFE-97E8264EEF85}" dt="2020-11-26T12:50:15.510" v="136" actId="1076"/>
          <ac:picMkLst>
            <pc:docMk/>
            <pc:sldMk cId="2733263935" sldId="388"/>
            <ac:picMk id="5" creationId="{FD63AA6B-60A2-4700-A394-B731A79D6853}"/>
          </ac:picMkLst>
        </pc:picChg>
        <pc:picChg chg="add mod">
          <ac:chgData name="Siim Rebane" userId="25ec13ac778510f2" providerId="LiveId" clId="{25BB2092-DBE2-46D3-8AFE-97E8264EEF85}" dt="2020-11-26T12:52:13.007" v="225" actId="1076"/>
          <ac:picMkLst>
            <pc:docMk/>
            <pc:sldMk cId="2733263935" sldId="388"/>
            <ac:picMk id="8" creationId="{769275E1-D568-47CB-BF57-F02F62E58496}"/>
          </ac:picMkLst>
        </pc:picChg>
      </pc:sldChg>
      <pc:sldChg chg="add del ord">
        <pc:chgData name="Siim Rebane" userId="25ec13ac778510f2" providerId="LiveId" clId="{25BB2092-DBE2-46D3-8AFE-97E8264EEF85}" dt="2020-11-30T06:56:58.321" v="1006" actId="47"/>
        <pc:sldMkLst>
          <pc:docMk/>
          <pc:sldMk cId="2514842425" sldId="389"/>
        </pc:sldMkLst>
      </pc:sldChg>
      <pc:sldChg chg="modSp add del mod">
        <pc:chgData name="Siim Rebane" userId="25ec13ac778510f2" providerId="LiveId" clId="{25BB2092-DBE2-46D3-8AFE-97E8264EEF85}" dt="2020-11-26T12:49:50.622" v="132" actId="47"/>
        <pc:sldMkLst>
          <pc:docMk/>
          <pc:sldMk cId="3227996262" sldId="389"/>
        </pc:sldMkLst>
        <pc:spChg chg="mod">
          <ac:chgData name="Siim Rebane" userId="25ec13ac778510f2" providerId="LiveId" clId="{25BB2092-DBE2-46D3-8AFE-97E8264EEF85}" dt="2020-11-26T12:49:47.778" v="131" actId="20577"/>
          <ac:spMkLst>
            <pc:docMk/>
            <pc:sldMk cId="3227996262" sldId="389"/>
            <ac:spMk id="2" creationId="{00000000-0000-0000-0000-000000000000}"/>
          </ac:spMkLst>
        </pc:spChg>
      </pc:sldChg>
      <pc:sldChg chg="addSp delSp modSp new add del mod">
        <pc:chgData name="Siim Rebane" userId="25ec13ac778510f2" providerId="LiveId" clId="{25BB2092-DBE2-46D3-8AFE-97E8264EEF85}" dt="2020-11-27T11:38:12.477" v="513" actId="20577"/>
        <pc:sldMkLst>
          <pc:docMk/>
          <pc:sldMk cId="2236403911" sldId="390"/>
        </pc:sldMkLst>
        <pc:spChg chg="mod">
          <ac:chgData name="Siim Rebane" userId="25ec13ac778510f2" providerId="LiveId" clId="{25BB2092-DBE2-46D3-8AFE-97E8264EEF85}" dt="2020-11-27T11:38:12.477" v="513" actId="20577"/>
          <ac:spMkLst>
            <pc:docMk/>
            <pc:sldMk cId="2236403911" sldId="390"/>
            <ac:spMk id="2" creationId="{EB863476-3088-4555-B91F-7DC80F29E451}"/>
          </ac:spMkLst>
        </pc:spChg>
        <pc:spChg chg="add del mod">
          <ac:chgData name="Siim Rebane" userId="25ec13ac778510f2" providerId="LiveId" clId="{25BB2092-DBE2-46D3-8AFE-97E8264EEF85}" dt="2020-11-27T11:38:09.328" v="503" actId="20577"/>
          <ac:spMkLst>
            <pc:docMk/>
            <pc:sldMk cId="2236403911" sldId="390"/>
            <ac:spMk id="3" creationId="{024D66D2-7062-4452-A958-719CAA1D1135}"/>
          </ac:spMkLst>
        </pc:spChg>
        <pc:picChg chg="add del mod ord">
          <ac:chgData name="Siim Rebane" userId="25ec13ac778510f2" providerId="LiveId" clId="{25BB2092-DBE2-46D3-8AFE-97E8264EEF85}" dt="2020-11-27T11:37:59.362" v="473" actId="22"/>
          <ac:picMkLst>
            <pc:docMk/>
            <pc:sldMk cId="2236403911" sldId="390"/>
            <ac:picMk id="5" creationId="{03867362-16D2-4DD8-B01B-4B547912A083}"/>
          </ac:picMkLst>
        </pc:picChg>
        <pc:picChg chg="add mod">
          <ac:chgData name="Siim Rebane" userId="25ec13ac778510f2" providerId="LiveId" clId="{25BB2092-DBE2-46D3-8AFE-97E8264EEF85}" dt="2020-11-27T11:38:07.743" v="500" actId="1076"/>
          <ac:picMkLst>
            <pc:docMk/>
            <pc:sldMk cId="2236403911" sldId="390"/>
            <ac:picMk id="7" creationId="{6AEED1FC-FACE-475C-8ADA-9627FF697C3E}"/>
          </ac:picMkLst>
        </pc:picChg>
      </pc:sldChg>
      <pc:sldChg chg="addSp delSp modSp add mod">
        <pc:chgData name="Siim Rebane" userId="25ec13ac778510f2" providerId="LiveId" clId="{25BB2092-DBE2-46D3-8AFE-97E8264EEF85}" dt="2020-11-27T11:38:50.552" v="550" actId="1076"/>
        <pc:sldMkLst>
          <pc:docMk/>
          <pc:sldMk cId="1874236090" sldId="391"/>
        </pc:sldMkLst>
        <pc:spChg chg="mod">
          <ac:chgData name="Siim Rebane" userId="25ec13ac778510f2" providerId="LiveId" clId="{25BB2092-DBE2-46D3-8AFE-97E8264EEF85}" dt="2020-11-27T11:38:32.028" v="541" actId="20577"/>
          <ac:spMkLst>
            <pc:docMk/>
            <pc:sldMk cId="1874236090" sldId="391"/>
            <ac:spMk id="2" creationId="{EB863476-3088-4555-B91F-7DC80F29E451}"/>
          </ac:spMkLst>
        </pc:spChg>
        <pc:spChg chg="del mod">
          <ac:chgData name="Siim Rebane" userId="25ec13ac778510f2" providerId="LiveId" clId="{25BB2092-DBE2-46D3-8AFE-97E8264EEF85}" dt="2020-11-27T11:38:38.044" v="545" actId="478"/>
          <ac:spMkLst>
            <pc:docMk/>
            <pc:sldMk cId="1874236090" sldId="391"/>
            <ac:spMk id="3" creationId="{024D66D2-7062-4452-A958-719CAA1D1135}"/>
          </ac:spMkLst>
        </pc:spChg>
        <pc:spChg chg="add mod">
          <ac:chgData name="Siim Rebane" userId="25ec13ac778510f2" providerId="LiveId" clId="{25BB2092-DBE2-46D3-8AFE-97E8264EEF85}" dt="2020-11-27T11:38:50.552" v="550" actId="1076"/>
          <ac:spMkLst>
            <pc:docMk/>
            <pc:sldMk cId="1874236090" sldId="391"/>
            <ac:spMk id="4" creationId="{AE6D8278-2868-4B13-AA81-7DAF5156991A}"/>
          </ac:spMkLst>
        </pc:spChg>
        <pc:picChg chg="del">
          <ac:chgData name="Siim Rebane" userId="25ec13ac778510f2" providerId="LiveId" clId="{25BB2092-DBE2-46D3-8AFE-97E8264EEF85}" dt="2020-11-27T11:38:35.404" v="544" actId="478"/>
          <ac:picMkLst>
            <pc:docMk/>
            <pc:sldMk cId="1874236090" sldId="391"/>
            <ac:picMk id="7" creationId="{6AEED1FC-FACE-475C-8ADA-9627FF697C3E}"/>
          </ac:picMkLst>
        </pc:picChg>
      </pc:sldChg>
      <pc:sldChg chg="addSp delSp modSp add mod">
        <pc:chgData name="Siim Rebane" userId="25ec13ac778510f2" providerId="LiveId" clId="{25BB2092-DBE2-46D3-8AFE-97E8264EEF85}" dt="2020-11-30T07:19:22.802" v="1049" actId="20577"/>
        <pc:sldMkLst>
          <pc:docMk/>
          <pc:sldMk cId="1498644950" sldId="392"/>
        </pc:sldMkLst>
        <pc:spChg chg="mod">
          <ac:chgData name="Siim Rebane" userId="25ec13ac778510f2" providerId="LiveId" clId="{25BB2092-DBE2-46D3-8AFE-97E8264EEF85}" dt="2020-11-27T11:39:35.452" v="574" actId="20577"/>
          <ac:spMkLst>
            <pc:docMk/>
            <pc:sldMk cId="1498644950" sldId="392"/>
            <ac:spMk id="2" creationId="{EB863476-3088-4555-B91F-7DC80F29E451}"/>
          </ac:spMkLst>
        </pc:spChg>
        <pc:spChg chg="add del">
          <ac:chgData name="Siim Rebane" userId="25ec13ac778510f2" providerId="LiveId" clId="{25BB2092-DBE2-46D3-8AFE-97E8264EEF85}" dt="2020-11-27T11:39:40.951" v="576" actId="478"/>
          <ac:spMkLst>
            <pc:docMk/>
            <pc:sldMk cId="1498644950" sldId="392"/>
            <ac:spMk id="3" creationId="{A106BBFE-C9F2-4FF9-BCEE-B62FF082A341}"/>
          </ac:spMkLst>
        </pc:spChg>
        <pc:spChg chg="del">
          <ac:chgData name="Siim Rebane" userId="25ec13ac778510f2" providerId="LiveId" clId="{25BB2092-DBE2-46D3-8AFE-97E8264EEF85}" dt="2020-11-27T11:39:40.951" v="576" actId="478"/>
          <ac:spMkLst>
            <pc:docMk/>
            <pc:sldMk cId="1498644950" sldId="392"/>
            <ac:spMk id="4" creationId="{AE6D8278-2868-4B13-AA81-7DAF5156991A}"/>
          </ac:spMkLst>
        </pc:spChg>
        <pc:spChg chg="add mod">
          <ac:chgData name="Siim Rebane" userId="25ec13ac778510f2" providerId="LiveId" clId="{25BB2092-DBE2-46D3-8AFE-97E8264EEF85}" dt="2020-11-30T07:19:22.802" v="1049" actId="20577"/>
          <ac:spMkLst>
            <pc:docMk/>
            <pc:sldMk cId="1498644950" sldId="392"/>
            <ac:spMk id="5" creationId="{27D4879F-F567-4C92-BBC5-E38EA543E442}"/>
          </ac:spMkLst>
        </pc:spChg>
      </pc:sldChg>
      <pc:sldChg chg="addSp delSp modSp add mod">
        <pc:chgData name="Siim Rebane" userId="25ec13ac778510f2" providerId="LiveId" clId="{25BB2092-DBE2-46D3-8AFE-97E8264EEF85}" dt="2020-11-27T11:42:09.915" v="631" actId="1076"/>
        <pc:sldMkLst>
          <pc:docMk/>
          <pc:sldMk cId="3014110508" sldId="393"/>
        </pc:sldMkLst>
        <pc:spChg chg="mod">
          <ac:chgData name="Siim Rebane" userId="25ec13ac778510f2" providerId="LiveId" clId="{25BB2092-DBE2-46D3-8AFE-97E8264EEF85}" dt="2020-11-27T11:40:50.776" v="626" actId="20577"/>
          <ac:spMkLst>
            <pc:docMk/>
            <pc:sldMk cId="3014110508" sldId="393"/>
            <ac:spMk id="2" creationId="{EB863476-3088-4555-B91F-7DC80F29E451}"/>
          </ac:spMkLst>
        </pc:spChg>
        <pc:spChg chg="del">
          <ac:chgData name="Siim Rebane" userId="25ec13ac778510f2" providerId="LiveId" clId="{25BB2092-DBE2-46D3-8AFE-97E8264EEF85}" dt="2020-11-27T11:40:54.648" v="627" actId="478"/>
          <ac:spMkLst>
            <pc:docMk/>
            <pc:sldMk cId="3014110508" sldId="393"/>
            <ac:spMk id="5" creationId="{27D4879F-F567-4C92-BBC5-E38EA543E442}"/>
          </ac:spMkLst>
        </pc:spChg>
        <pc:picChg chg="add mod">
          <ac:chgData name="Siim Rebane" userId="25ec13ac778510f2" providerId="LiveId" clId="{25BB2092-DBE2-46D3-8AFE-97E8264EEF85}" dt="2020-11-27T11:42:09.915" v="631" actId="1076"/>
          <ac:picMkLst>
            <pc:docMk/>
            <pc:sldMk cId="3014110508" sldId="393"/>
            <ac:picMk id="4" creationId="{1B2B28FC-4D82-456C-9ED6-A080613DF2E3}"/>
          </ac:picMkLst>
        </pc:picChg>
      </pc:sldChg>
      <pc:sldChg chg="modSp add mod">
        <pc:chgData name="Siim Rebane" userId="25ec13ac778510f2" providerId="LiveId" clId="{25BB2092-DBE2-46D3-8AFE-97E8264EEF85}" dt="2020-11-30T06:56:19.348" v="955" actId="20577"/>
        <pc:sldMkLst>
          <pc:docMk/>
          <pc:sldMk cId="323235893" sldId="394"/>
        </pc:sldMkLst>
        <pc:spChg chg="mod">
          <ac:chgData name="Siim Rebane" userId="25ec13ac778510f2" providerId="LiveId" clId="{25BB2092-DBE2-46D3-8AFE-97E8264EEF85}" dt="2020-11-30T06:56:19.348" v="955" actId="20577"/>
          <ac:spMkLst>
            <pc:docMk/>
            <pc:sldMk cId="323235893" sldId="394"/>
            <ac:spMk id="2" creationId="{00000000-0000-0000-0000-000000000000}"/>
          </ac:spMkLst>
        </pc:spChg>
        <pc:spChg chg="mod">
          <ac:chgData name="Siim Rebane" userId="25ec13ac778510f2" providerId="LiveId" clId="{25BB2092-DBE2-46D3-8AFE-97E8264EEF85}" dt="2020-11-30T06:55:41.944" v="849" actId="1076"/>
          <ac:spMkLst>
            <pc:docMk/>
            <pc:sldMk cId="323235893" sldId="394"/>
            <ac:spMk id="4" creationId="{678095C0-52B4-494D-85E2-DC0A65B6CC8E}"/>
          </ac:spMkLst>
        </pc:spChg>
      </pc:sldChg>
    </pc:docChg>
  </pc:docChgLst>
  <pc:docChgLst>
    <pc:chgData name="Siim Rebane" userId="25ec13ac778510f2" providerId="LiveId" clId="{8A7C08D7-0DC8-4E43-9EE5-D65CD8B3FCDD}"/>
    <pc:docChg chg="undo custSel addSld delSld modSld sldOrd">
      <pc:chgData name="Siim Rebane" userId="25ec13ac778510f2" providerId="LiveId" clId="{8A7C08D7-0DC8-4E43-9EE5-D65CD8B3FCDD}" dt="2020-11-30T08:53:16.049" v="1022" actId="20577"/>
      <pc:docMkLst>
        <pc:docMk/>
      </pc:docMkLst>
      <pc:sldChg chg="modSp mod">
        <pc:chgData name="Siim Rebane" userId="25ec13ac778510f2" providerId="LiveId" clId="{8A7C08D7-0DC8-4E43-9EE5-D65CD8B3FCDD}" dt="2020-11-30T08:35:28.907" v="26" actId="20577"/>
        <pc:sldMkLst>
          <pc:docMk/>
          <pc:sldMk cId="0" sldId="260"/>
        </pc:sldMkLst>
        <pc:spChg chg="mod">
          <ac:chgData name="Siim Rebane" userId="25ec13ac778510f2" providerId="LiveId" clId="{8A7C08D7-0DC8-4E43-9EE5-D65CD8B3FCDD}" dt="2020-11-30T08:35:28.907" v="26" actId="20577"/>
          <ac:spMkLst>
            <pc:docMk/>
            <pc:sldMk cId="0" sldId="260"/>
            <ac:spMk id="6" creationId="{00000000-0000-0000-0000-000000000000}"/>
          </ac:spMkLst>
        </pc:spChg>
      </pc:sldChg>
      <pc:sldChg chg="modSp mod">
        <pc:chgData name="Siim Rebane" userId="25ec13ac778510f2" providerId="LiveId" clId="{8A7C08D7-0DC8-4E43-9EE5-D65CD8B3FCDD}" dt="2020-11-30T08:38:52.132" v="201" actId="1076"/>
        <pc:sldMkLst>
          <pc:docMk/>
          <pc:sldMk cId="2175867205" sldId="377"/>
        </pc:sldMkLst>
        <pc:spChg chg="mod">
          <ac:chgData name="Siim Rebane" userId="25ec13ac778510f2" providerId="LiveId" clId="{8A7C08D7-0DC8-4E43-9EE5-D65CD8B3FCDD}" dt="2020-11-30T08:37:55.516" v="39" actId="20577"/>
          <ac:spMkLst>
            <pc:docMk/>
            <pc:sldMk cId="2175867205" sldId="377"/>
            <ac:spMk id="2" creationId="{00000000-0000-0000-0000-000000000000}"/>
          </ac:spMkLst>
        </pc:spChg>
        <pc:spChg chg="mod">
          <ac:chgData name="Siim Rebane" userId="25ec13ac778510f2" providerId="LiveId" clId="{8A7C08D7-0DC8-4E43-9EE5-D65CD8B3FCDD}" dt="2020-11-30T08:38:52.132" v="201" actId="1076"/>
          <ac:spMkLst>
            <pc:docMk/>
            <pc:sldMk cId="2175867205" sldId="377"/>
            <ac:spMk id="4" creationId="{678095C0-52B4-494D-85E2-DC0A65B6CC8E}"/>
          </ac:spMkLst>
        </pc:spChg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152467250" sldId="378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54656978" sldId="381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691615563" sldId="387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733263935" sldId="388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2236403911" sldId="390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1874236090" sldId="391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1498644950" sldId="392"/>
        </pc:sldMkLst>
      </pc:sldChg>
      <pc:sldChg chg="del">
        <pc:chgData name="Siim Rebane" userId="25ec13ac778510f2" providerId="LiveId" clId="{8A7C08D7-0DC8-4E43-9EE5-D65CD8B3FCDD}" dt="2020-11-30T08:48:01.801" v="390" actId="47"/>
        <pc:sldMkLst>
          <pc:docMk/>
          <pc:sldMk cId="3014110508" sldId="393"/>
        </pc:sldMkLst>
      </pc:sldChg>
      <pc:sldChg chg="addSp delSp modSp mod">
        <pc:chgData name="Siim Rebane" userId="25ec13ac778510f2" providerId="LiveId" clId="{8A7C08D7-0DC8-4E43-9EE5-D65CD8B3FCDD}" dt="2020-11-30T08:40:20.966" v="270" actId="20577"/>
        <pc:sldMkLst>
          <pc:docMk/>
          <pc:sldMk cId="323235893" sldId="394"/>
        </pc:sldMkLst>
        <pc:spChg chg="mod">
          <ac:chgData name="Siim Rebane" userId="25ec13ac778510f2" providerId="LiveId" clId="{8A7C08D7-0DC8-4E43-9EE5-D65CD8B3FCDD}" dt="2020-11-30T08:38:59.633" v="220" actId="20577"/>
          <ac:spMkLst>
            <pc:docMk/>
            <pc:sldMk cId="323235893" sldId="394"/>
            <ac:spMk id="2" creationId="{00000000-0000-0000-0000-000000000000}"/>
          </ac:spMkLst>
        </pc:spChg>
        <pc:spChg chg="del mod">
          <ac:chgData name="Siim Rebane" userId="25ec13ac778510f2" providerId="LiveId" clId="{8A7C08D7-0DC8-4E43-9EE5-D65CD8B3FCDD}" dt="2020-11-30T08:39:33.701" v="223" actId="478"/>
          <ac:spMkLst>
            <pc:docMk/>
            <pc:sldMk cId="323235893" sldId="394"/>
            <ac:spMk id="4" creationId="{678095C0-52B4-494D-85E2-DC0A65B6CC8E}"/>
          </ac:spMkLst>
        </pc:spChg>
        <pc:graphicFrameChg chg="add mod modGraphic">
          <ac:chgData name="Siim Rebane" userId="25ec13ac778510f2" providerId="LiveId" clId="{8A7C08D7-0DC8-4E43-9EE5-D65CD8B3FCDD}" dt="2020-11-30T08:40:20.966" v="270" actId="20577"/>
          <ac:graphicFrameMkLst>
            <pc:docMk/>
            <pc:sldMk cId="323235893" sldId="394"/>
            <ac:graphicFrameMk id="3" creationId="{9A67AF63-8198-48D9-9130-F947FC26FC43}"/>
          </ac:graphicFrameMkLst>
        </pc:graphicFrameChg>
      </pc:sldChg>
      <pc:sldChg chg="addSp modSp add mod">
        <pc:chgData name="Siim Rebane" userId="25ec13ac778510f2" providerId="LiveId" clId="{8A7C08D7-0DC8-4E43-9EE5-D65CD8B3FCDD}" dt="2020-11-30T08:52:53.703" v="980" actId="255"/>
        <pc:sldMkLst>
          <pc:docMk/>
          <pc:sldMk cId="30099001" sldId="395"/>
        </pc:sldMkLst>
        <pc:spChg chg="add mod">
          <ac:chgData name="Siim Rebane" userId="25ec13ac778510f2" providerId="LiveId" clId="{8A7C08D7-0DC8-4E43-9EE5-D65CD8B3FCDD}" dt="2020-11-30T08:52:53.703" v="980" actId="255"/>
          <ac:spMkLst>
            <pc:docMk/>
            <pc:sldMk cId="30099001" sldId="395"/>
            <ac:spMk id="4" creationId="{D3CC346B-973D-49B4-B6D3-6AB2D977D9D3}"/>
          </ac:spMkLst>
        </pc:spChg>
        <pc:graphicFrameChg chg="modGraphic">
          <ac:chgData name="Siim Rebane" userId="25ec13ac778510f2" providerId="LiveId" clId="{8A7C08D7-0DC8-4E43-9EE5-D65CD8B3FCDD}" dt="2020-11-30T08:44:29.207" v="329" actId="2164"/>
          <ac:graphicFrameMkLst>
            <pc:docMk/>
            <pc:sldMk cId="30099001" sldId="395"/>
            <ac:graphicFrameMk id="3" creationId="{9A67AF63-8198-48D9-9130-F947FC26FC43}"/>
          </ac:graphicFrameMkLst>
        </pc:graphicFrameChg>
      </pc:sldChg>
      <pc:sldChg chg="addSp modSp add mod ord">
        <pc:chgData name="Siim Rebane" userId="25ec13ac778510f2" providerId="LiveId" clId="{8A7C08D7-0DC8-4E43-9EE5-D65CD8B3FCDD}" dt="2020-11-30T08:53:16.049" v="1022" actId="20577"/>
        <pc:sldMkLst>
          <pc:docMk/>
          <pc:sldMk cId="2443779602" sldId="396"/>
        </pc:sldMkLst>
        <pc:spChg chg="add mod">
          <ac:chgData name="Siim Rebane" userId="25ec13ac778510f2" providerId="LiveId" clId="{8A7C08D7-0DC8-4E43-9EE5-D65CD8B3FCDD}" dt="2020-11-30T08:53:16.049" v="1022" actId="20577"/>
          <ac:spMkLst>
            <pc:docMk/>
            <pc:sldMk cId="2443779602" sldId="396"/>
            <ac:spMk id="4" creationId="{41E0853B-22EB-4F9D-8175-C4D5A30F4D3F}"/>
          </ac:spMkLst>
        </pc:spChg>
      </pc:sldChg>
      <pc:sldChg chg="addSp delSp modSp add mod">
        <pc:chgData name="Siim Rebane" userId="25ec13ac778510f2" providerId="LiveId" clId="{8A7C08D7-0DC8-4E43-9EE5-D65CD8B3FCDD}" dt="2020-11-30T08:47:06.733" v="371"/>
        <pc:sldMkLst>
          <pc:docMk/>
          <pc:sldMk cId="2409845871" sldId="397"/>
        </pc:sldMkLst>
        <pc:spChg chg="mod">
          <ac:chgData name="Siim Rebane" userId="25ec13ac778510f2" providerId="LiveId" clId="{8A7C08D7-0DC8-4E43-9EE5-D65CD8B3FCDD}" dt="2020-11-30T08:44:54.867" v="361" actId="20577"/>
          <ac:spMkLst>
            <pc:docMk/>
            <pc:sldMk cId="2409845871" sldId="397"/>
            <ac:spMk id="2" creationId="{00000000-0000-0000-0000-000000000000}"/>
          </ac:spMkLst>
        </pc:spChg>
        <pc:spChg chg="del mod">
          <ac:chgData name="Siim Rebane" userId="25ec13ac778510f2" providerId="LiveId" clId="{8A7C08D7-0DC8-4E43-9EE5-D65CD8B3FCDD}" dt="2020-11-30T08:45:00.787" v="366"/>
          <ac:spMkLst>
            <pc:docMk/>
            <pc:sldMk cId="2409845871" sldId="397"/>
            <ac:spMk id="4" creationId="{41E0853B-22EB-4F9D-8175-C4D5A30F4D3F}"/>
          </ac:spMkLst>
        </pc:spChg>
        <pc:spChg chg="add del mod">
          <ac:chgData name="Siim Rebane" userId="25ec13ac778510f2" providerId="LiveId" clId="{8A7C08D7-0DC8-4E43-9EE5-D65CD8B3FCDD}" dt="2020-11-30T08:47:06.733" v="371"/>
          <ac:spMkLst>
            <pc:docMk/>
            <pc:sldMk cId="2409845871" sldId="397"/>
            <ac:spMk id="5" creationId="{1FF76187-EB77-4C87-9B0D-52EB9457FCD0}"/>
          </ac:spMkLst>
        </pc:spChg>
        <pc:graphicFrameChg chg="del modGraphic">
          <ac:chgData name="Siim Rebane" userId="25ec13ac778510f2" providerId="LiveId" clId="{8A7C08D7-0DC8-4E43-9EE5-D65CD8B3FCDD}" dt="2020-11-30T08:45:00.786" v="364" actId="478"/>
          <ac:graphicFrameMkLst>
            <pc:docMk/>
            <pc:sldMk cId="2409845871" sldId="397"/>
            <ac:graphicFrameMk id="3" creationId="{9A67AF63-8198-48D9-9130-F947FC26FC43}"/>
          </ac:graphicFrameMkLst>
        </pc:graphicFrameChg>
        <pc:picChg chg="add mod">
          <ac:chgData name="Siim Rebane" userId="25ec13ac778510f2" providerId="LiveId" clId="{8A7C08D7-0DC8-4E43-9EE5-D65CD8B3FCDD}" dt="2020-11-30T08:47:05.624" v="369" actId="1076"/>
          <ac:picMkLst>
            <pc:docMk/>
            <pc:sldMk cId="2409845871" sldId="397"/>
            <ac:picMk id="7" creationId="{40117CD5-8A7C-4329-9C6A-1934AE2CDEA9}"/>
          </ac:picMkLst>
        </pc:picChg>
      </pc:sldChg>
      <pc:sldChg chg="addSp delSp modSp add mod">
        <pc:chgData name="Siim Rebane" userId="25ec13ac778510f2" providerId="LiveId" clId="{8A7C08D7-0DC8-4E43-9EE5-D65CD8B3FCDD}" dt="2020-11-30T08:47:57.661" v="389" actId="20577"/>
        <pc:sldMkLst>
          <pc:docMk/>
          <pc:sldMk cId="2338890908" sldId="398"/>
        </pc:sldMkLst>
        <pc:spChg chg="mod">
          <ac:chgData name="Siim Rebane" userId="25ec13ac778510f2" providerId="LiveId" clId="{8A7C08D7-0DC8-4E43-9EE5-D65CD8B3FCDD}" dt="2020-11-30T08:47:57.661" v="389" actId="20577"/>
          <ac:spMkLst>
            <pc:docMk/>
            <pc:sldMk cId="2338890908" sldId="398"/>
            <ac:spMk id="2" creationId="{00000000-0000-0000-0000-000000000000}"/>
          </ac:spMkLst>
        </pc:spChg>
        <pc:spChg chg="add del">
          <ac:chgData name="Siim Rebane" userId="25ec13ac778510f2" providerId="LiveId" clId="{8A7C08D7-0DC8-4E43-9EE5-D65CD8B3FCDD}" dt="2020-11-30T08:47:41.924" v="385"/>
          <ac:spMkLst>
            <pc:docMk/>
            <pc:sldMk cId="2338890908" sldId="398"/>
            <ac:spMk id="3" creationId="{F855212B-26B5-4F68-BD16-BF3FFA229E60}"/>
          </ac:spMkLst>
        </pc:spChg>
        <pc:picChg chg="add mod">
          <ac:chgData name="Siim Rebane" userId="25ec13ac778510f2" providerId="LiveId" clId="{8A7C08D7-0DC8-4E43-9EE5-D65CD8B3FCDD}" dt="2020-11-30T08:47:56.268" v="388" actId="1076"/>
          <ac:picMkLst>
            <pc:docMk/>
            <pc:sldMk cId="2338890908" sldId="398"/>
            <ac:picMk id="5" creationId="{B98F20F8-393F-4296-9847-03F20DA8785A}"/>
          </ac:picMkLst>
        </pc:picChg>
        <pc:picChg chg="del">
          <ac:chgData name="Siim Rebane" userId="25ec13ac778510f2" providerId="LiveId" clId="{8A7C08D7-0DC8-4E43-9EE5-D65CD8B3FCDD}" dt="2020-11-30T08:47:54.655" v="387" actId="478"/>
          <ac:picMkLst>
            <pc:docMk/>
            <pc:sldMk cId="2338890908" sldId="398"/>
            <ac:picMk id="7" creationId="{40117CD5-8A7C-4329-9C6A-1934AE2CDEA9}"/>
          </ac:picMkLst>
        </pc:picChg>
      </pc:sldChg>
      <pc:sldChg chg="addSp delSp modSp add mod">
        <pc:chgData name="Siim Rebane" userId="25ec13ac778510f2" providerId="LiveId" clId="{8A7C08D7-0DC8-4E43-9EE5-D65CD8B3FCDD}" dt="2020-11-30T08:48:53.284" v="431" actId="20577"/>
        <pc:sldMkLst>
          <pc:docMk/>
          <pc:sldMk cId="3163317519" sldId="399"/>
        </pc:sldMkLst>
        <pc:spChg chg="mod">
          <ac:chgData name="Siim Rebane" userId="25ec13ac778510f2" providerId="LiveId" clId="{8A7C08D7-0DC8-4E43-9EE5-D65CD8B3FCDD}" dt="2020-11-30T08:48:53.284" v="431" actId="20577"/>
          <ac:spMkLst>
            <pc:docMk/>
            <pc:sldMk cId="3163317519" sldId="399"/>
            <ac:spMk id="2" creationId="{00000000-0000-0000-0000-000000000000}"/>
          </ac:spMkLst>
        </pc:spChg>
        <pc:spChg chg="add del">
          <ac:chgData name="Siim Rebane" userId="25ec13ac778510f2" providerId="LiveId" clId="{8A7C08D7-0DC8-4E43-9EE5-D65CD8B3FCDD}" dt="2020-11-30T08:48:25.417" v="402"/>
          <ac:spMkLst>
            <pc:docMk/>
            <pc:sldMk cId="3163317519" sldId="399"/>
            <ac:spMk id="3" creationId="{CE784C46-0B62-4772-B207-1BE1480BF1FA}"/>
          </ac:spMkLst>
        </pc:spChg>
        <pc:picChg chg="del">
          <ac:chgData name="Siim Rebane" userId="25ec13ac778510f2" providerId="LiveId" clId="{8A7C08D7-0DC8-4E43-9EE5-D65CD8B3FCDD}" dt="2020-11-30T08:48:24.129" v="400" actId="478"/>
          <ac:picMkLst>
            <pc:docMk/>
            <pc:sldMk cId="3163317519" sldId="399"/>
            <ac:picMk id="5" creationId="{B98F20F8-393F-4296-9847-03F20DA8785A}"/>
          </ac:picMkLst>
        </pc:picChg>
        <pc:picChg chg="add del mod">
          <ac:chgData name="Siim Rebane" userId="25ec13ac778510f2" providerId="LiveId" clId="{8A7C08D7-0DC8-4E43-9EE5-D65CD8B3FCDD}" dt="2020-11-30T08:48:49.595" v="427" actId="478"/>
          <ac:picMkLst>
            <pc:docMk/>
            <pc:sldMk cId="3163317519" sldId="399"/>
            <ac:picMk id="6" creationId="{786DB740-0216-4BD4-9BC4-E77D21578FE7}"/>
          </ac:picMkLst>
        </pc:picChg>
      </pc:sldChg>
      <pc:sldChg chg="addSp delSp modSp add mod">
        <pc:chgData name="Siim Rebane" userId="25ec13ac778510f2" providerId="LiveId" clId="{8A7C08D7-0DC8-4E43-9EE5-D65CD8B3FCDD}" dt="2020-11-30T08:52:39.682" v="979" actId="255"/>
        <pc:sldMkLst>
          <pc:docMk/>
          <pc:sldMk cId="202449326" sldId="400"/>
        </pc:sldMkLst>
        <pc:spChg chg="mod">
          <ac:chgData name="Siim Rebane" userId="25ec13ac778510f2" providerId="LiveId" clId="{8A7C08D7-0DC8-4E43-9EE5-D65CD8B3FCDD}" dt="2020-11-30T08:49:03.079" v="464" actId="20577"/>
          <ac:spMkLst>
            <pc:docMk/>
            <pc:sldMk cId="202449326" sldId="400"/>
            <ac:spMk id="2" creationId="{00000000-0000-0000-0000-000000000000}"/>
          </ac:spMkLst>
        </pc:spChg>
        <pc:spChg chg="add mod">
          <ac:chgData name="Siim Rebane" userId="25ec13ac778510f2" providerId="LiveId" clId="{8A7C08D7-0DC8-4E43-9EE5-D65CD8B3FCDD}" dt="2020-11-30T08:52:39.682" v="979" actId="255"/>
          <ac:spMkLst>
            <pc:docMk/>
            <pc:sldMk cId="202449326" sldId="400"/>
            <ac:spMk id="3" creationId="{639FB7C0-94A2-43B2-BAC0-7D24FAE7FE24}"/>
          </ac:spMkLst>
        </pc:spChg>
        <pc:picChg chg="del">
          <ac:chgData name="Siim Rebane" userId="25ec13ac778510f2" providerId="LiveId" clId="{8A7C08D7-0DC8-4E43-9EE5-D65CD8B3FCDD}" dt="2020-11-30T08:49:04.594" v="465" actId="478"/>
          <ac:picMkLst>
            <pc:docMk/>
            <pc:sldMk cId="202449326" sldId="400"/>
            <ac:picMk id="6" creationId="{786DB740-0216-4BD4-9BC4-E77D21578F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30.11.2020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accounts/answer/6010255?hl=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Email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Dependency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8095C0-52B4-494D-85E2-DC0A65B6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32658"/>
            <a:ext cx="6868779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groupId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javax.mail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groupId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artifactId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javax.mail-api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artifactId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version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&gt;1.6.2&lt;/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version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groupId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com.sun.mail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groupId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artifactId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javax.mail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artifactId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version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&gt;1.6.2&lt;/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version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dependency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7586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Loo gmaili konto mailide saatmiseks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8095C0-52B4-494D-85E2-DC0A65B6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24" y="3424936"/>
            <a:ext cx="686877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B0570-B1A6-42BB-B7B6-CAF4480DA689}"/>
              </a:ext>
            </a:extLst>
          </p:cNvPr>
          <p:cNvSpPr txBox="1"/>
          <p:nvPr/>
        </p:nvSpPr>
        <p:spPr>
          <a:xfrm>
            <a:off x="611560" y="2276872"/>
            <a:ext cx="77048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t-EE" sz="2800" dirty="0" err="1"/>
              <a:t>Enable</a:t>
            </a:r>
            <a:r>
              <a:rPr lang="en-US" sz="2800" dirty="0"/>
              <a:t> “Access for less secure apps” for the account you are trying to access. </a:t>
            </a:r>
            <a:endParaRPr lang="et-EE" sz="2800" dirty="0"/>
          </a:p>
          <a:p>
            <a:endParaRPr lang="et-EE" sz="2800" dirty="0"/>
          </a:p>
          <a:p>
            <a:r>
              <a:rPr lang="en-US" sz="2800" dirty="0"/>
              <a:t>It's found in the account settings on the Security tab, Account permissions (not available to accounts with 2-step verification enabled):</a:t>
            </a:r>
            <a:r>
              <a:rPr lang="et-EE" sz="2800" dirty="0"/>
              <a:t> </a:t>
            </a:r>
            <a:r>
              <a:rPr lang="et-EE" sz="2800" dirty="0">
                <a:hlinkClick r:id="rId2"/>
              </a:rPr>
              <a:t>https://support.google.com/accounts/answer/6010255?hl=en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26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Defineeri kuhu serverisse mail saata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8095C0-52B4-494D-85E2-DC0A65B6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24" y="3424936"/>
            <a:ext cx="686877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D80011-43FA-48BF-A267-6C10934C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6" y="2239996"/>
            <a:ext cx="799288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Properties prop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Properties();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mail.smtp.auth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mail.smtp.starttls.enable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"true"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mail.smtp.host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"smtp.gmail.com"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mail.smtp.port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"587"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javax.mail.Authenticator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getPasswordAuthentication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PasswordAuthentication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"user"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"password"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8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Saada email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8095C0-52B4-494D-85E2-DC0A65B6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24" y="3424936"/>
            <a:ext cx="686877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42FA86-54A8-46F2-82EF-3CA8D6F9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42" y="2479593"/>
            <a:ext cx="633710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 message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MimeMessage(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.setFrom(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InternetAddress(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"from@gmail.com"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.setRecipients(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RecipientType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InternetAddress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"to@gmail.com"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.setSubject(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 email"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"Vali IT test"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0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21361</TotalTime>
  <Words>330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JetBrains Mono</vt:lpstr>
      <vt:lpstr>Office'i kujundus</vt:lpstr>
      <vt:lpstr>Vali IT</vt:lpstr>
      <vt:lpstr>Dependency</vt:lpstr>
      <vt:lpstr>Loo gmaili konto mailide saatmiseks</vt:lpstr>
      <vt:lpstr>Defineeri kuhu serverisse mail saata</vt:lpstr>
      <vt:lpstr>Saada email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183</cp:revision>
  <dcterms:created xsi:type="dcterms:W3CDTF">2016-08-12T10:54:44Z</dcterms:created>
  <dcterms:modified xsi:type="dcterms:W3CDTF">2020-11-30T14:25:38Z</dcterms:modified>
</cp:coreProperties>
</file>