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90" d="100"/>
          <a:sy n="90" d="100"/>
        </p:scale>
        <p:origin x="1434" y="7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12.11.2020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Hibernate</a:t>
            </a:r>
            <a:r>
              <a:rPr lang="et-EE" dirty="0"/>
              <a:t> and </a:t>
            </a:r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Data</a:t>
            </a:r>
            <a:endParaRPr lang="et-E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Lisa </a:t>
            </a:r>
            <a:r>
              <a:rPr lang="et-EE" dirty="0" err="1"/>
              <a:t>dependency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757A60-27EB-42FB-A92D-7635CC9DA3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3338234"/>
            <a:ext cx="7583486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dependency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Monaco"/>
              </a:rPr>
              <a:t>org.springframework.boot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Monaco"/>
              </a:rPr>
              <a:t>spring-boot-starter-data-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Monaco"/>
              </a:rPr>
              <a:t>jpa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116C"/>
                </a:solidFill>
                <a:effectLst/>
                <a:latin typeface="Monaco"/>
              </a:rPr>
              <a:t>dependency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Monac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93A34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0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F9B6-988A-4313-89CB-F4FFEFB9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Loo oma tabeli nimeline </a:t>
            </a:r>
            <a:r>
              <a:rPr lang="et-EE" dirty="0" err="1"/>
              <a:t>entity</a:t>
            </a:r>
            <a:r>
              <a:rPr lang="et-EE" dirty="0"/>
              <a:t> klass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6C18BF-8291-45EA-AAD2-061E1B076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3045847"/>
            <a:ext cx="745127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@Id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@GeneratedValue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(strategy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GenerationType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IDENTITY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5A56-F50A-4B4C-8476-5B30A1677385}"/>
              </a:ext>
            </a:extLst>
          </p:cNvPr>
          <p:cNvSpPr txBox="1"/>
          <p:nvPr/>
        </p:nvSpPr>
        <p:spPr>
          <a:xfrm>
            <a:off x="611560" y="587727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b="1" dirty="0"/>
              <a:t>NB!: Genereeri </a:t>
            </a:r>
            <a:r>
              <a:rPr lang="et-EE" sz="2800" b="1" dirty="0" err="1"/>
              <a:t>getter</a:t>
            </a:r>
            <a:r>
              <a:rPr lang="et-EE" sz="2800" b="1" dirty="0"/>
              <a:t> ja setter meetodid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759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F9B6-988A-4313-89CB-F4FFEFB9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Defineeri </a:t>
            </a:r>
            <a:r>
              <a:rPr lang="et-EE" dirty="0" err="1"/>
              <a:t>repository</a:t>
            </a:r>
            <a:r>
              <a:rPr lang="et-EE" dirty="0"/>
              <a:t> </a:t>
            </a:r>
            <a:r>
              <a:rPr lang="et-EE" dirty="0" err="1"/>
              <a:t>interface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A07250-FC12-40F8-93BD-CEAA0759F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470339"/>
            <a:ext cx="761394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interface </a:t>
            </a:r>
            <a:r>
              <a:rPr lang="et-EE" alt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Repository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JpaRepository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t-EE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endParaRPr kumimoji="0" lang="et-EE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4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F9B6-988A-4313-89CB-F4FFEFB9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Autowire</a:t>
            </a:r>
            <a:r>
              <a:rPr lang="et-EE" dirty="0"/>
              <a:t> ja kasuta </a:t>
            </a:r>
            <a:r>
              <a:rPr lang="et-EE" dirty="0" err="1"/>
              <a:t>repositoryt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974BB1-126F-46ED-90CA-E8142DF0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85" y="2308230"/>
            <a:ext cx="51580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categoryRepository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.save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category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categoryRepository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t-EE" altLang="en-US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categoryRepository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t-EE" altLang="en-US" sz="2400" dirty="0" err="1">
                <a:solidFill>
                  <a:srgbClr val="080808"/>
                </a:solidFill>
                <a:latin typeface="JetBrains Mono"/>
              </a:rPr>
              <a:t>delete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category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6E574-C1BD-4128-88E0-9FD29AB0B5B9}"/>
              </a:ext>
            </a:extLst>
          </p:cNvPr>
          <p:cNvSpPr txBox="1"/>
          <p:nvPr/>
        </p:nvSpPr>
        <p:spPr>
          <a:xfrm>
            <a:off x="611560" y="494116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3200" dirty="0"/>
              <a:t>NB: Pärast </a:t>
            </a:r>
            <a:r>
              <a:rPr lang="et-EE" sz="3200" dirty="0" err="1"/>
              <a:t>save</a:t>
            </a:r>
            <a:r>
              <a:rPr lang="et-EE" sz="3200" dirty="0"/>
              <a:t> meetodi välja kutsumist tekib objektile automaatselt ID külge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A7E37-2F81-4AAC-8BF1-DE162EB555C2}"/>
              </a:ext>
            </a:extLst>
          </p:cNvPr>
          <p:cNvSpPr txBox="1"/>
          <p:nvPr/>
        </p:nvSpPr>
        <p:spPr>
          <a:xfrm>
            <a:off x="827584" y="37890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 tähendab </a:t>
            </a:r>
            <a:r>
              <a:rPr lang="en-GB" dirty="0" err="1"/>
              <a:t>objekti</a:t>
            </a:r>
            <a:r>
              <a:rPr lang="en-GB" dirty="0"/>
              <a:t> ehk meie </a:t>
            </a:r>
            <a:r>
              <a:rPr lang="en-GB" dirty="0" err="1"/>
              <a:t>näitel</a:t>
            </a:r>
            <a:r>
              <a:rPr lang="en-GB" dirty="0"/>
              <a:t> account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9437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F9B6-988A-4313-89CB-F4FFEFB9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Uute meetodite loomine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C26EBB-E3E1-490C-8615-D1D2A6B5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637493"/>
            <a:ext cx="883427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interface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EmployeeRepository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endParaRPr kumimoji="0" lang="et-EE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t-EE" altLang="en-US" sz="2800" dirty="0">
                <a:solidFill>
                  <a:srgbClr val="0033B3"/>
                </a:solidFill>
                <a:latin typeface="JetBrains Mono"/>
              </a:rPr>
              <a:t>		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JpaRepository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findBy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t-EE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t-EE" altLang="en-US" sz="2800" dirty="0">
                <a:solidFill>
                  <a:srgbClr val="080808"/>
                </a:solidFill>
                <a:latin typeface="JetBrains Mono"/>
              </a:rPr>
              <a:t>    List&lt;</a:t>
            </a:r>
            <a:r>
              <a:rPr lang="et-EE" altLang="en-US" sz="2800" dirty="0" err="1">
                <a:solidFill>
                  <a:srgbClr val="080808"/>
                </a:solidFill>
                <a:latin typeface="JetBrains Mono"/>
              </a:rPr>
              <a:t>Employee</a:t>
            </a:r>
            <a:r>
              <a:rPr lang="et-EE" altLang="en-US" sz="2800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t-EE" altLang="en-US" sz="2800" dirty="0" err="1">
                <a:solidFill>
                  <a:srgbClr val="080808"/>
                </a:solidFill>
                <a:latin typeface="JetBrains Mono"/>
              </a:rPr>
              <a:t>findAllByNameContaining</a:t>
            </a:r>
            <a:r>
              <a:rPr lang="et-EE" altLang="en-US" sz="2800" dirty="0">
                <a:solidFill>
                  <a:srgbClr val="080808"/>
                </a:solidFill>
                <a:latin typeface="JetBrains Mono"/>
              </a:rPr>
              <a:t>(String </a:t>
            </a:r>
            <a:r>
              <a:rPr lang="et-EE" altLang="en-US" sz="2800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et-EE" altLang="en-US" sz="2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findByNameAndAge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(String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Integer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age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9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F9B6-988A-4313-89CB-F4FFEFB9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Seosed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498A96-83C5-41D3-BFF8-0C4F85CF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265348"/>
            <a:ext cx="481914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@ManyToOne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@JoinColumn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„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category_id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Category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category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A26F19-600B-4785-AFBC-8C32770ED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149080"/>
            <a:ext cx="511325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@OneToMany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(mappedBy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„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category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descriptions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5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21191</TotalTime>
  <Words>217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JetBrains Mono</vt:lpstr>
      <vt:lpstr>Monaco</vt:lpstr>
      <vt:lpstr>Office'i kujundus</vt:lpstr>
      <vt:lpstr>Vali IT</vt:lpstr>
      <vt:lpstr>Lisa dependency</vt:lpstr>
      <vt:lpstr>Loo oma tabeli nimeline entity klass</vt:lpstr>
      <vt:lpstr>Defineeri repository interface</vt:lpstr>
      <vt:lpstr>Autowire ja kasuta repositoryt</vt:lpstr>
      <vt:lpstr>Uute meetodite loomine</vt:lpstr>
      <vt:lpstr>Seosed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Karmo .</cp:lastModifiedBy>
  <cp:revision>195</cp:revision>
  <dcterms:created xsi:type="dcterms:W3CDTF">2016-08-12T10:54:44Z</dcterms:created>
  <dcterms:modified xsi:type="dcterms:W3CDTF">2020-11-12T14:13:03Z</dcterms:modified>
</cp:coreProperties>
</file>