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82AA-897F-4700-A1E5-F100D478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035C2-DA31-46A8-990E-3B76FAB1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4708-EB02-4463-8495-C95447E2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DFEB-F237-4E5E-B644-CFDC63DB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73E9-AB5B-449B-80EB-0073ACED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7049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65DB-F8CA-4628-B8CD-C54F2A74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13318-C50C-4D59-8664-086AB4132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0200-DC36-4432-ADD4-A921620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689A-965C-4597-A47D-AC74C63B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C260-D538-47A4-A6C5-AADD0656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6692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ABCA1-DDD2-4DA0-8565-34C65F57D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6B90-4297-4636-8A7B-8E92B354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48EB-99DF-42C5-B6BE-4FB611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BF2C3-2BDF-4882-951D-BC39ED3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03AC-6FE1-4B56-9142-247349F0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10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7B9C-C880-472C-93AD-4596845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C134-D489-4FDE-8316-CBD2617E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A1C4-0F47-45E2-B534-6D51E463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FA99-9FB3-4CA4-A830-E2529CE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6F7A-1EF1-4543-8344-95919CF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8690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CDC-02C1-4355-916E-F07426EE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DB5EB-5A50-4575-B33D-720333EC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F854-4C1C-4675-BF46-6907853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B666-F199-4E9B-8A9D-6BCB7F5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6625-2F7A-4E97-BF73-8572620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0880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031-6485-4F55-AA9E-39CD0747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E463-8191-46BE-9C76-BA10DD8D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FE7E-91D1-408C-93C1-7ADEF41E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E93F-DD7B-482E-A330-F2A102B9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A79D-FC76-4013-963E-951B0CA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154D-7B4B-4930-8F54-BCFAA815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03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E3F6-89A0-4AFB-951A-F3E8DC93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4171-DA22-4896-ABCA-B34A8BB0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3D799-9238-405F-A4A8-237B5ADD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C870-9CBF-4732-BC67-C71629BC4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5AB4-5916-4CCB-BFAB-4000F0ABB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47410-10E4-40D9-9795-75F98081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808F1-A816-437D-878E-A06A3855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88D70-0553-40D3-AC2B-FC74AAD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839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CDD8-3EF0-4045-A787-537B3F23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6B9CD-C6B6-4EF2-827D-B40FBD2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16CC-698F-4214-8C87-93C1700E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3E7AC-87F7-4ED6-8B7D-DF70FBEC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5237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AE8CF-C343-4EF1-8F29-EDA96BCE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2CF2-6921-4439-8036-FDB8F9AE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34A-CC04-435F-97F2-BB672E64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18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01AA-C701-4CDF-83A6-7D11C5E0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377F-DC15-43CA-802C-D8E47F2E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3443B-0F3C-44BB-A4F0-6A02352F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504F-1374-437C-A18D-362D76F2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D978-9E41-4A6E-B166-E08D6A7A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C863F-BE8B-4B64-B98C-4EEE9CC5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207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60BE-BA1D-4F44-BE0E-3D4692D4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1E6D4-784F-4717-A4B2-005FF1F62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F7C5-72AA-42F4-B466-4CFD44C3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B1671-9FF9-4A94-A492-04C04D26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C3D1-1BC5-493D-9ED8-999CD803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4D7A1-B10E-469F-A2C5-29AD087B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7275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04EA3-A747-4920-9DD1-AA9C79FB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B812-D410-49D1-BA2C-0F7A1E6E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DF60-B836-4964-A72F-0245A2C7D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D28B-BD23-4166-B9FE-37027E5EC0DC}" type="datetimeFigureOut">
              <a:rPr lang="et-EE" smtClean="0"/>
              <a:t>23.11.2020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CD8E-6A9D-49E6-B3E2-8D930B988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E7CB-07BA-42E9-8518-3FB99AAE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403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9CAA84-319E-419C-AAA9-A8AF1C8C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 err="1">
                <a:solidFill>
                  <a:schemeClr val="tx2"/>
                </a:solidFill>
              </a:rPr>
              <a:t>Vehstory</a:t>
            </a:r>
            <a:endParaRPr lang="et-EE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27DB-DDB9-4B8D-85EE-1228717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Vehicle maintenance history</a:t>
            </a:r>
            <a:endParaRPr lang="et-E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380A-B399-4A42-87AB-6330661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0C29-A2C6-436F-92FF-3477AA3A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</a:t>
            </a:r>
          </a:p>
          <a:p>
            <a:r>
              <a:rPr lang="en-GB" dirty="0"/>
              <a:t>Vehicles (connected to a user by user ID)</a:t>
            </a:r>
          </a:p>
          <a:p>
            <a:r>
              <a:rPr lang="en-GB" dirty="0"/>
              <a:t>Periodic maintenance (connected to a vehicle by vehicle ID)</a:t>
            </a:r>
          </a:p>
          <a:p>
            <a:r>
              <a:rPr lang="en-GB" dirty="0"/>
              <a:t>Repairs (connected to a vehicle by vehicle ID)</a:t>
            </a:r>
          </a:p>
        </p:txBody>
      </p:sp>
    </p:spTree>
    <p:extLst>
      <p:ext uri="{BB962C8B-B14F-4D97-AF65-F5344CB8AC3E}">
        <p14:creationId xmlns:p14="http://schemas.microsoft.com/office/powerpoint/2010/main" val="281006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2A57-FA9F-422E-B59C-39FDC0CE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 – vehicles and maintenance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59BB-14E8-4BDC-BAAC-997E561B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Shows fields where values have been set</a:t>
            </a:r>
          </a:p>
          <a:p>
            <a:pPr lvl="1"/>
            <a:r>
              <a:rPr lang="en-GB" dirty="0"/>
              <a:t>Vehicle data</a:t>
            </a:r>
          </a:p>
          <a:p>
            <a:pPr lvl="1"/>
            <a:r>
              <a:rPr lang="en-GB" dirty="0"/>
              <a:t>Maintenance period</a:t>
            </a:r>
          </a:p>
          <a:p>
            <a:r>
              <a:rPr lang="en-GB" dirty="0"/>
              <a:t>Due </a:t>
            </a:r>
            <a:r>
              <a:rPr lang="en-GB" dirty="0" err="1"/>
              <a:t>maintanances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80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A07C-E9DE-4488-B975-F93AA7BA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D4257-7724-4ECB-9080-0891E32F5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767" y="1825625"/>
            <a:ext cx="6252465" cy="4351338"/>
          </a:xfrm>
        </p:spPr>
      </p:pic>
    </p:spTree>
    <p:extLst>
      <p:ext uri="{BB962C8B-B14F-4D97-AF65-F5344CB8AC3E}">
        <p14:creationId xmlns:p14="http://schemas.microsoft.com/office/powerpoint/2010/main" val="2753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7B51-E46A-42B1-9C33-83B51313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Kliendi</a:t>
            </a:r>
            <a:r>
              <a:rPr lang="en-GB" dirty="0"/>
              <a:t> </a:t>
            </a:r>
            <a:r>
              <a:rPr lang="en-GB" dirty="0" err="1"/>
              <a:t>sisestuse</a:t>
            </a:r>
            <a:r>
              <a:rPr lang="en-GB" dirty="0"/>
              <a:t> </a:t>
            </a:r>
            <a:r>
              <a:rPr lang="en-GB" dirty="0" err="1"/>
              <a:t>käik</a:t>
            </a:r>
            <a:r>
              <a:rPr lang="en-GB" dirty="0"/>
              <a:t> - </a:t>
            </a:r>
            <a:r>
              <a:rPr lang="en-GB" dirty="0" err="1"/>
              <a:t>vaated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C087-BA9A-4803-A7C1-7F572673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Kasutaja</a:t>
            </a:r>
            <a:r>
              <a:rPr lang="en-GB" dirty="0"/>
              <a:t> loomine – meil </a:t>
            </a:r>
            <a:r>
              <a:rPr lang="en-GB" dirty="0" err="1"/>
              <a:t>andmebaasi</a:t>
            </a:r>
            <a:r>
              <a:rPr lang="en-GB" dirty="0"/>
              <a:t> tabel “</a:t>
            </a:r>
            <a:r>
              <a:rPr lang="en-GB" dirty="0" err="1"/>
              <a:t>klient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Kasutaja</a:t>
            </a:r>
            <a:r>
              <a:rPr lang="en-GB" dirty="0"/>
              <a:t> </a:t>
            </a:r>
            <a:r>
              <a:rPr lang="en-GB" dirty="0" err="1"/>
              <a:t>nimi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Sõiduki</a:t>
            </a:r>
            <a:r>
              <a:rPr lang="en-GB" dirty="0"/>
              <a:t> sisestamine – meil </a:t>
            </a:r>
            <a:r>
              <a:rPr lang="en-GB" dirty="0" err="1"/>
              <a:t>andmebaasi</a:t>
            </a:r>
            <a:r>
              <a:rPr lang="en-GB" dirty="0"/>
              <a:t> tabel “</a:t>
            </a:r>
            <a:r>
              <a:rPr lang="en-GB" dirty="0" err="1"/>
              <a:t>sõiduk</a:t>
            </a:r>
            <a:r>
              <a:rPr lang="en-GB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Reg nr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Läbisõit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Tüüp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*Mark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Mudel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*aasta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kütus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mootori</a:t>
            </a:r>
            <a:r>
              <a:rPr lang="en-GB" dirty="0"/>
              <a:t> </a:t>
            </a:r>
            <a:r>
              <a:rPr lang="en-GB" dirty="0" err="1"/>
              <a:t>võimsus</a:t>
            </a:r>
            <a:r>
              <a:rPr lang="en-GB" dirty="0"/>
              <a:t>, kW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Hooldusvälpade</a:t>
            </a:r>
            <a:r>
              <a:rPr lang="en-GB" dirty="0"/>
              <a:t> sisestamine, vaatamine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registreerimine</a:t>
            </a:r>
            <a:r>
              <a:rPr lang="en-GB" dirty="0"/>
              <a:t> - </a:t>
            </a:r>
            <a:r>
              <a:rPr lang="en-GB" dirty="0" err="1"/>
              <a:t>andmebaasi</a:t>
            </a:r>
            <a:r>
              <a:rPr lang="en-GB" dirty="0"/>
              <a:t> tabel “</a:t>
            </a:r>
            <a:r>
              <a:rPr lang="en-GB" dirty="0" err="1"/>
              <a:t>hooldused</a:t>
            </a:r>
            <a:r>
              <a:rPr lang="en-GB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Ühe </a:t>
            </a:r>
            <a:r>
              <a:rPr lang="en-GB" dirty="0" err="1"/>
              <a:t>sõiduki</a:t>
            </a:r>
            <a:r>
              <a:rPr lang="en-GB" dirty="0"/>
              <a:t> kohta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Eeltäidetud</a:t>
            </a:r>
            <a:r>
              <a:rPr lang="en-GB" dirty="0"/>
              <a:t> </a:t>
            </a:r>
            <a:r>
              <a:rPr lang="en-GB" dirty="0" err="1"/>
              <a:t>hoolduste_nimekirja</a:t>
            </a:r>
            <a:r>
              <a:rPr lang="en-GB" dirty="0"/>
              <a:t> kohaselt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Määrab</a:t>
            </a:r>
            <a:r>
              <a:rPr lang="en-GB" dirty="0"/>
              <a:t> </a:t>
            </a: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ühiku</a:t>
            </a:r>
            <a:r>
              <a:rPr lang="en-GB" dirty="0"/>
              <a:t> – km, </a:t>
            </a:r>
            <a:r>
              <a:rPr lang="en-GB" dirty="0" err="1"/>
              <a:t>töötunnid</a:t>
            </a:r>
            <a:r>
              <a:rPr lang="en-GB" dirty="0"/>
              <a:t>, </a:t>
            </a:r>
            <a:r>
              <a:rPr lang="en-GB" dirty="0" err="1"/>
              <a:t>aeg</a:t>
            </a:r>
            <a:r>
              <a:rPr lang="en-GB" dirty="0"/>
              <a:t>, </a:t>
            </a:r>
            <a:r>
              <a:rPr lang="en-GB" dirty="0" err="1"/>
              <a:t>kontroll</a:t>
            </a:r>
            <a:r>
              <a:rPr lang="en-GB" dirty="0"/>
              <a:t> ( ehk </a:t>
            </a:r>
            <a:r>
              <a:rPr lang="en-GB" dirty="0" err="1"/>
              <a:t>ilma</a:t>
            </a:r>
            <a:r>
              <a:rPr lang="en-GB" dirty="0"/>
              <a:t> </a:t>
            </a:r>
            <a:r>
              <a:rPr lang="en-GB" dirty="0" err="1"/>
              <a:t>välbata</a:t>
            </a:r>
            <a:r>
              <a:rPr lang="en-GB" dirty="0"/>
              <a:t>) </a:t>
            </a:r>
            <a:r>
              <a:rPr lang="en-GB" dirty="0" err="1"/>
              <a:t>iga</a:t>
            </a:r>
            <a:r>
              <a:rPr lang="en-GB" dirty="0"/>
              <a:t> </a:t>
            </a:r>
            <a:r>
              <a:rPr lang="en-GB" dirty="0" err="1"/>
              <a:t>hoolduse</a:t>
            </a:r>
            <a:r>
              <a:rPr lang="en-GB" dirty="0"/>
              <a:t> kohta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Sisestab</a:t>
            </a:r>
            <a:r>
              <a:rPr lang="en-GB" dirty="0"/>
              <a:t> </a:t>
            </a: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väärtuse</a:t>
            </a:r>
            <a:r>
              <a:rPr lang="en-GB" dirty="0"/>
              <a:t> (kui ei ole </a:t>
            </a:r>
            <a:r>
              <a:rPr lang="en-GB" dirty="0" err="1"/>
              <a:t>kontrolli</a:t>
            </a:r>
            <a:r>
              <a:rPr lang="en-GB" dirty="0"/>
              <a:t> </a:t>
            </a:r>
            <a:r>
              <a:rPr lang="en-GB" dirty="0" err="1"/>
              <a:t>põhine</a:t>
            </a:r>
            <a:r>
              <a:rPr lang="en-GB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Saab sisestada </a:t>
            </a:r>
            <a:r>
              <a:rPr lang="en-GB" dirty="0" err="1"/>
              <a:t>märkuse</a:t>
            </a:r>
            <a:endParaRPr lang="en-GB" dirty="0"/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Lisatud</a:t>
            </a:r>
            <a:r>
              <a:rPr lang="en-GB" dirty="0"/>
              <a:t> “</a:t>
            </a:r>
            <a:r>
              <a:rPr lang="en-GB" dirty="0" err="1"/>
              <a:t>muu</a:t>
            </a:r>
            <a:r>
              <a:rPr lang="en-GB" dirty="0"/>
              <a:t> töö1” </a:t>
            </a:r>
            <a:r>
              <a:rPr lang="en-GB" dirty="0" err="1"/>
              <a:t>jne</a:t>
            </a:r>
            <a:r>
              <a:rPr lang="en-GB" dirty="0"/>
              <a:t> read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Minu </a:t>
            </a:r>
            <a:r>
              <a:rPr lang="en-GB" dirty="0" err="1"/>
              <a:t>sõidukite</a:t>
            </a:r>
            <a:r>
              <a:rPr lang="en-GB" dirty="0"/>
              <a:t> </a:t>
            </a:r>
            <a:r>
              <a:rPr lang="en-GB" dirty="0" err="1"/>
              <a:t>vaade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Klikkides</a:t>
            </a:r>
            <a:r>
              <a:rPr lang="en-GB" dirty="0"/>
              <a:t> </a:t>
            </a:r>
            <a:r>
              <a:rPr lang="en-GB" dirty="0" err="1"/>
              <a:t>sõidukile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Hoolduste</a:t>
            </a:r>
            <a:r>
              <a:rPr lang="en-GB" dirty="0"/>
              <a:t> </a:t>
            </a:r>
            <a:r>
              <a:rPr lang="en-GB" dirty="0" err="1"/>
              <a:t>ajalugu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1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EA92-D083-4451-A4A4-3DFFF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Andmebaasi</a:t>
            </a:r>
            <a:r>
              <a:rPr lang="en-GB" dirty="0"/>
              <a:t> </a:t>
            </a:r>
            <a:r>
              <a:rPr lang="en-GB" dirty="0" err="1"/>
              <a:t>tabelid</a:t>
            </a:r>
            <a:r>
              <a:rPr lang="en-GB" dirty="0"/>
              <a:t>	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B669-B11F-49FE-963A-D5A5F0F2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Kasutaja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Sõiduk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Kasutaja</a:t>
            </a:r>
            <a:r>
              <a:rPr lang="en-GB" dirty="0"/>
              <a:t>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Andmed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läbisõit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Hoolduste_nimekiri</a:t>
            </a:r>
            <a:r>
              <a:rPr lang="en-GB" dirty="0"/>
              <a:t> – see, </a:t>
            </a:r>
            <a:r>
              <a:rPr lang="en-GB" dirty="0" err="1"/>
              <a:t>kust</a:t>
            </a:r>
            <a:r>
              <a:rPr lang="en-GB" dirty="0"/>
              <a:t> </a:t>
            </a:r>
            <a:r>
              <a:rPr lang="en-GB" dirty="0" err="1"/>
              <a:t>klient</a:t>
            </a:r>
            <a:r>
              <a:rPr lang="en-GB" dirty="0"/>
              <a:t> </a:t>
            </a:r>
            <a:r>
              <a:rPr lang="en-GB" dirty="0" err="1"/>
              <a:t>valib</a:t>
            </a:r>
            <a:r>
              <a:rPr lang="en-GB" dirty="0"/>
              <a:t> </a:t>
            </a:r>
            <a:r>
              <a:rPr lang="en-GB" dirty="0" err="1"/>
              <a:t>enda</a:t>
            </a:r>
            <a:r>
              <a:rPr lang="en-GB" dirty="0"/>
              <a:t> </a:t>
            </a:r>
            <a:r>
              <a:rPr lang="en-GB" dirty="0" err="1"/>
              <a:t>sõidukile</a:t>
            </a:r>
            <a:r>
              <a:rPr lang="en-GB" dirty="0"/>
              <a:t> </a:t>
            </a:r>
            <a:r>
              <a:rPr lang="en-GB" dirty="0" err="1"/>
              <a:t>hooldused</a:t>
            </a:r>
            <a:r>
              <a:rPr lang="en-GB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Hoolduse</a:t>
            </a:r>
            <a:r>
              <a:rPr lang="en-GB" dirty="0"/>
              <a:t> </a:t>
            </a:r>
            <a:r>
              <a:rPr lang="en-GB" dirty="0" err="1"/>
              <a:t>nimetus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Sõiduki</a:t>
            </a:r>
            <a:r>
              <a:rPr lang="en-GB" dirty="0"/>
              <a:t> </a:t>
            </a:r>
            <a:r>
              <a:rPr lang="en-GB" dirty="0" err="1"/>
              <a:t>tüübi</a:t>
            </a:r>
            <a:r>
              <a:rPr lang="en-GB" dirty="0"/>
              <a:t> </a:t>
            </a:r>
            <a:r>
              <a:rPr lang="en-GB" dirty="0" err="1"/>
              <a:t>põhine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Sõiduki_hoolduste_valik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Iga</a:t>
            </a:r>
            <a:r>
              <a:rPr lang="en-GB" dirty="0"/>
              <a:t> </a:t>
            </a:r>
            <a:r>
              <a:rPr lang="en-GB" dirty="0" err="1"/>
              <a:t>sõiduk</a:t>
            </a:r>
            <a:r>
              <a:rPr lang="en-GB" dirty="0"/>
              <a:t> </a:t>
            </a:r>
            <a:r>
              <a:rPr lang="en-GB" dirty="0" err="1"/>
              <a:t>omal</a:t>
            </a:r>
            <a:r>
              <a:rPr lang="en-GB" dirty="0"/>
              <a:t> real, järgi kõik </a:t>
            </a:r>
            <a:r>
              <a:rPr lang="en-GB" dirty="0" err="1"/>
              <a:t>hooldused</a:t>
            </a:r>
            <a:r>
              <a:rPr lang="en-GB" dirty="0"/>
              <a:t> (</a:t>
            </a:r>
            <a:r>
              <a:rPr lang="en-GB" dirty="0" err="1"/>
              <a:t>nimi</a:t>
            </a:r>
            <a:r>
              <a:rPr lang="en-GB" dirty="0"/>
              <a:t>, </a:t>
            </a:r>
            <a:r>
              <a:rPr lang="en-GB" dirty="0" err="1"/>
              <a:t>välp</a:t>
            </a:r>
            <a:r>
              <a:rPr lang="en-GB" dirty="0"/>
              <a:t>, </a:t>
            </a:r>
            <a:r>
              <a:rPr lang="en-GB" dirty="0" err="1"/>
              <a:t>ühik</a:t>
            </a:r>
            <a:r>
              <a:rPr lang="en-GB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*Kui tuleb rohkem </a:t>
            </a:r>
            <a:r>
              <a:rPr lang="en-GB" dirty="0" err="1"/>
              <a:t>sõidukite</a:t>
            </a:r>
            <a:r>
              <a:rPr lang="en-GB" dirty="0"/>
              <a:t> </a:t>
            </a:r>
            <a:r>
              <a:rPr lang="en-GB" dirty="0" err="1"/>
              <a:t>tüüpe</a:t>
            </a:r>
            <a:r>
              <a:rPr lang="en-GB" dirty="0"/>
              <a:t>, siis mitu </a:t>
            </a:r>
            <a:r>
              <a:rPr lang="en-GB" dirty="0" err="1"/>
              <a:t>tabelit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Sõiduki</a:t>
            </a:r>
            <a:r>
              <a:rPr lang="en-GB" dirty="0"/>
              <a:t> ID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 err="1"/>
              <a:t>Hoolduse</a:t>
            </a:r>
            <a:r>
              <a:rPr lang="en-GB" dirty="0"/>
              <a:t> </a:t>
            </a:r>
            <a:r>
              <a:rPr lang="en-GB" dirty="0" err="1"/>
              <a:t>nimetus</a:t>
            </a:r>
            <a:endParaRPr lang="en-GB" dirty="0"/>
          </a:p>
          <a:p>
            <a:pPr marL="1428750" lvl="2" indent="-514350">
              <a:buFont typeface="+mj-lt"/>
              <a:buAutoNum type="arabicPeriod"/>
            </a:pP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ühik</a:t>
            </a:r>
            <a:endParaRPr lang="en-GB" dirty="0"/>
          </a:p>
          <a:p>
            <a:pPr marL="1428750" lvl="2" indent="-514350">
              <a:buFont typeface="+mj-lt"/>
              <a:buAutoNum type="arabicPeriod"/>
            </a:pP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väärtus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Hoolduste_ajalugu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Sõiduki</a:t>
            </a:r>
            <a:r>
              <a:rPr lang="en-GB" dirty="0"/>
              <a:t>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Hoolduse</a:t>
            </a:r>
            <a:r>
              <a:rPr lang="en-GB" dirty="0"/>
              <a:t>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Aeg</a:t>
            </a:r>
            <a:r>
              <a:rPr lang="en-GB" dirty="0"/>
              <a:t> – ei ole </a:t>
            </a:r>
            <a:r>
              <a:rPr lang="en-GB" dirty="0" err="1"/>
              <a:t>täidetud</a:t>
            </a:r>
            <a:r>
              <a:rPr lang="en-GB" dirty="0"/>
              <a:t> </a:t>
            </a:r>
            <a:r>
              <a:rPr lang="en-GB" dirty="0" err="1"/>
              <a:t>igal</a:t>
            </a:r>
            <a:r>
              <a:rPr lang="en-GB" dirty="0"/>
              <a:t> </a:t>
            </a:r>
            <a:r>
              <a:rPr lang="en-GB" dirty="0" err="1"/>
              <a:t>tööl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Km/</a:t>
            </a:r>
            <a:r>
              <a:rPr lang="en-GB" dirty="0" err="1"/>
              <a:t>th</a:t>
            </a:r>
            <a:r>
              <a:rPr lang="en-GB" dirty="0"/>
              <a:t> – ei ole </a:t>
            </a:r>
            <a:r>
              <a:rPr lang="en-GB" dirty="0" err="1"/>
              <a:t>täidetud</a:t>
            </a:r>
            <a:r>
              <a:rPr lang="en-GB" dirty="0"/>
              <a:t> </a:t>
            </a:r>
            <a:r>
              <a:rPr lang="en-GB" dirty="0" err="1"/>
              <a:t>igal</a:t>
            </a:r>
            <a:r>
              <a:rPr lang="en-GB" dirty="0"/>
              <a:t> </a:t>
            </a:r>
            <a:r>
              <a:rPr lang="en-GB" dirty="0" err="1"/>
              <a:t>tööl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Märkus</a:t>
            </a: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2379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0DF7-F7CD-4F7D-A5F1-1AB5396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Ajakava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8405-E776-480A-BCB9-40040C13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Kasutajad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Sõidukid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Tööd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Vaated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0817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Vehstory</vt:lpstr>
      <vt:lpstr>Tables</vt:lpstr>
      <vt:lpstr>Views – vehicles and maintenance</vt:lpstr>
      <vt:lpstr>PowerPoint Presentation</vt:lpstr>
      <vt:lpstr>Kliendi sisestuse käik - vaated</vt:lpstr>
      <vt:lpstr>Andmebaasi tabelid </vt:lpstr>
      <vt:lpstr>Ajakava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Vehstory</dc:title>
  <dc:creator>Karmo .</dc:creator>
  <cp:lastModifiedBy>Karmo .</cp:lastModifiedBy>
  <cp:revision>19</cp:revision>
  <dcterms:created xsi:type="dcterms:W3CDTF">2020-11-23T08:20:59Z</dcterms:created>
  <dcterms:modified xsi:type="dcterms:W3CDTF">2020-11-23T15:18:00Z</dcterms:modified>
</cp:coreProperties>
</file>