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7" r:id="rId7"/>
    <p:sldId id="272" r:id="rId8"/>
    <p:sldId id="273" r:id="rId9"/>
    <p:sldId id="274" r:id="rId10"/>
    <p:sldId id="275" r:id="rId11"/>
    <p:sldId id="284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9DF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67A3-890C-CE8A-46E0-6E3447E0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4700D-7A94-D603-AFC3-4AFB95429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7C74-B38A-7221-0F6B-D4DB5C20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86C9-E60F-AEC0-1D99-1B90AC8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040B-43C1-378D-131F-92990356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2691-73B7-D6D1-3E8B-A99D8A3D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00A5-1D64-6B59-9B78-7202FE69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2B45-C482-99E5-B4B5-1C655E35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C39A-2EB3-CA94-9800-883EC851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CCB4-7588-6FFB-C9E2-BA63240C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2F255-88E5-121D-EB30-F83EFC064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26CE-FB02-F7B7-3EB1-2E8E532ED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3E42-F523-AD1C-FC23-88AB08F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94B2-49F1-5CC6-BBB2-0169416E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BFB1-4783-3C55-79FF-261344A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1BA0-086F-F7AE-168F-47C2C8D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0FB5-399A-AEE3-9A6D-599A6003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DF28-EFB5-91B4-B327-904EB6CF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585C-2C90-5E11-84AF-25F77E3F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7737-622D-522B-BC5D-142302E7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6EED-B827-EE3D-B85A-82F514D6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0C63D-7721-F527-CE34-D38DF343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1E7E-6505-D1B6-429F-2B16D241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362F-E3A3-FD3B-82A9-E5AC1CED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398C-C9EB-6AB7-5DF3-7853229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6FD5-7B82-2591-19A4-DF436B1A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93E-92F8-41BD-4C88-47E493F2A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F019-9BB5-E80F-9B97-0BA9FB862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1D5E-6BAC-BBC7-D9C4-1F95958C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4304-0AC4-E0B3-80D3-67337901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8D8C-8EEA-7BBF-B21F-013EE29F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AD8F-72ED-2EEF-6FFC-C2C86A59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D934-43FD-FA07-51F6-6ABAB59E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72A1F-7354-F4D8-6C2C-9FD2C202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C4A1-99D3-AC31-583B-97C162005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83757-6A05-FF1C-00F8-F24816E6B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9ED55-7D13-A6EF-557C-9166455B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AC838-B1E5-5F2E-CAB6-F8A9E46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2F6C0-F843-B583-95D1-5D5358C6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D734-D0A9-5CBD-CBF6-E506B9E5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B0C17-BB0A-BAA1-19A0-638B068E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217D6-C658-4205-F959-DF532CFD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6DCB5-E7C9-C153-10EE-5C0D8A2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C5977-1CD7-9315-C6E0-AD25F7AC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FAFD3-3EE7-01FE-D3FF-9113F3FE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79C7-6D9B-CC9B-3579-3D059EF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8918-03D6-7696-16CD-F7851B18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CB78-4735-82B7-DC96-E8FEB42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287E7-9094-16DD-78DA-854CA3D4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AA49-4E01-16D3-2BCC-B90C0EC8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0F07-E9B8-AF02-D6D8-2888FB29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DC96-C639-B3B1-1B90-3C2998ED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1C2D-0C39-B33F-5A2D-4C72C0A6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947FA-E121-4485-BCE7-10843F89C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9E51-9FF6-199A-D305-F834B234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B8B7-743C-3461-51C0-8A24CA26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4E7A-3733-24F1-0AC2-0364981C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1921-B559-1629-9344-48CF3EC6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4E688-AD8A-C8FC-E8F9-A67AD17D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BCE4-1619-5010-76E4-AC052F9B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A70C-C57C-E4CD-06BD-CEFF8E06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7354-FA44-485C-9C98-AC7DD2BEE41B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D3A6-720E-61CA-1979-077EBA55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538B-8DE2-ABFB-2682-8EF64B93A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013D-4DC4-421E-BDBB-7138E941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E90F-BE4F-29B7-7C3B-A9B281B1F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3294"/>
            <a:ext cx="9144000" cy="265355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 Step to Realtime Stock &amp; Commodities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358848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B3F8BB-CD54-B4F8-2D8F-60A0496C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84845"/>
            <a:ext cx="288607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0D594-C1CF-9E0B-E091-CFB9945F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105687"/>
            <a:ext cx="5910001" cy="355228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82B6ED-17B6-7597-7000-1EDEFF7951FE}"/>
              </a:ext>
            </a:extLst>
          </p:cNvPr>
          <p:cNvSpPr/>
          <p:nvPr/>
        </p:nvSpPr>
        <p:spPr>
          <a:xfrm>
            <a:off x="7104662" y="4210117"/>
            <a:ext cx="3269673" cy="7257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To merge file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 window explorer to save every month of each stock into </a:t>
            </a:r>
            <a:r>
              <a:rPr lang="en-US" sz="1200" dirty="0">
                <a:latin typeface="Bahnschrift" panose="020B0502040204020203" pitchFamily="34" charset="0"/>
              </a:rPr>
              <a:t>individual folder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EBDA14-722B-ED61-2CAC-8AAB4C7250E5}"/>
              </a:ext>
            </a:extLst>
          </p:cNvPr>
          <p:cNvCxnSpPr>
            <a:cxnSpLocks/>
          </p:cNvCxnSpPr>
          <p:nvPr/>
        </p:nvCxnSpPr>
        <p:spPr>
          <a:xfrm>
            <a:off x="6548582" y="3454238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B3F8BB-CD54-B4F8-2D8F-60A0496C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84845"/>
            <a:ext cx="28860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252F8-AF36-3580-84F0-586001989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1"/>
          <a:stretch/>
        </p:blipFill>
        <p:spPr>
          <a:xfrm>
            <a:off x="276225" y="3247235"/>
            <a:ext cx="6124575" cy="3167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130ED-D10D-FA88-9E10-5B9776686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642"/>
          <a:stretch/>
        </p:blipFill>
        <p:spPr>
          <a:xfrm>
            <a:off x="7405110" y="3216554"/>
            <a:ext cx="4427449" cy="607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591919-1308-484D-80B7-0F551DF2A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832" y="4204721"/>
            <a:ext cx="3833968" cy="23539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40ECA9-AD7B-F644-E451-75C60A0FF28F}"/>
              </a:ext>
            </a:extLst>
          </p:cNvPr>
          <p:cNvCxnSpPr>
            <a:cxnSpLocks/>
          </p:cNvCxnSpPr>
          <p:nvPr/>
        </p:nvCxnSpPr>
        <p:spPr>
          <a:xfrm>
            <a:off x="9541163" y="3925293"/>
            <a:ext cx="0" cy="212598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64781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19D9E-1806-6733-A761-7F45890C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62445"/>
            <a:ext cx="4314805" cy="42862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B5AA3F3-CBB1-EDAA-FB71-115E55AC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7" y="3098759"/>
            <a:ext cx="3675774" cy="34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3DB6B-51D4-06E7-ED78-0E2AB350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62445"/>
            <a:ext cx="4314805" cy="42862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9B9D2-7EED-5CE4-E52A-D7384728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6" y="3098758"/>
            <a:ext cx="5652357" cy="35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4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66DA8-94C6-743C-2396-8752A43A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54097"/>
            <a:ext cx="4310246" cy="43285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885F54-9A8A-A031-F979-02DBE3C5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8073"/>
            <a:ext cx="3911654" cy="34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9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AC651-BCC9-83C6-079A-5532BB4F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75803"/>
            <a:ext cx="4310246" cy="43285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3B76DD3-0853-08A1-8525-E0532E5D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2" y="3194052"/>
            <a:ext cx="7899319" cy="27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85337C-23EF-C8EF-5D20-73209227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77918"/>
            <a:ext cx="4310246" cy="43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8BB75-95AB-D223-22B5-75CFCC035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838200" y="3192599"/>
            <a:ext cx="8592860" cy="35288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93478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3B1EEC-1C3E-E062-B74D-2C3BCF33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73688"/>
            <a:ext cx="4310246" cy="43285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A54FB8-4B62-FDE3-9D0D-AC6E407A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41486"/>
            <a:ext cx="7002916" cy="32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D9DF7-5EA5-A02E-755C-9F0FC4F6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2577918"/>
            <a:ext cx="3867821" cy="42862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7ADD-C034-E28C-4907-C63D13584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6"/>
          <a:stretch/>
        </p:blipFill>
        <p:spPr>
          <a:xfrm>
            <a:off x="665019" y="3216553"/>
            <a:ext cx="11304812" cy="329479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56D4EC-B393-FBCC-8C4A-05398C610E64}"/>
              </a:ext>
            </a:extLst>
          </p:cNvPr>
          <p:cNvSpPr/>
          <p:nvPr/>
        </p:nvSpPr>
        <p:spPr>
          <a:xfrm>
            <a:off x="3537525" y="3308816"/>
            <a:ext cx="2558474" cy="511498"/>
          </a:xfrm>
          <a:prstGeom prst="wedgeRoundRectCallout">
            <a:avLst>
              <a:gd name="adj1" fmla="val 14185"/>
              <a:gd name="adj2" fmla="val 206960"/>
              <a:gd name="adj3" fmla="val 16667"/>
            </a:avLst>
          </a:prstGeom>
          <a:solidFill>
            <a:srgbClr val="FF9966"/>
          </a:solidFill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Time shown streaming not real transaction time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Result Summarized for full version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F113F4-517D-1A64-1BF3-B086209D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1" y="1779494"/>
            <a:ext cx="10033000" cy="2127488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Stock API has limit per day incase of full version whether premium API or switch between each API provider must be used in order to run program all day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Can’t find how to upload more variable into </a:t>
            </a:r>
            <a:r>
              <a:rPr lang="en-US" sz="2000" dirty="0" err="1">
                <a:latin typeface="Bahnschrift" panose="020B0502040204020203" pitchFamily="34" charset="0"/>
              </a:rPr>
              <a:t>influxdb</a:t>
            </a:r>
            <a:r>
              <a:rPr lang="en-US" sz="2000" dirty="0">
                <a:latin typeface="Bahnschrift" panose="020B0502040204020203" pitchFamily="34" charset="0"/>
              </a:rPr>
              <a:t>, If not exist maybe need to change platform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sym typeface="Wingdings" panose="05000000000000000000" pitchFamily="2" charset="2"/>
              </a:rPr>
              <a:t>Data of each stock are not big, Each stock 2 years data size just around 20 MB.</a:t>
            </a:r>
          </a:p>
          <a:p>
            <a:pPr marL="457200" lvl="1" indent="0">
              <a:buNone/>
            </a:pPr>
            <a:r>
              <a:rPr lang="en-US" sz="2000" dirty="0">
                <a:latin typeface="Bahnschrift" panose="020B0502040204020203" pitchFamily="34" charset="0"/>
                <a:sym typeface="Wingdings" panose="05000000000000000000" pitchFamily="2" charset="2"/>
              </a:rPr>
              <a:t>Maybe process can be done locally </a:t>
            </a:r>
          </a:p>
        </p:txBody>
      </p:sp>
    </p:spTree>
    <p:extLst>
      <p:ext uri="{BB962C8B-B14F-4D97-AF65-F5344CB8AC3E}">
        <p14:creationId xmlns:p14="http://schemas.microsoft.com/office/powerpoint/2010/main" val="58034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9566-02FC-BE6B-EE96-3659A1F6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1" y="1779494"/>
            <a:ext cx="8171329" cy="32990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My investment policy lean towards Value Investor. However, Including the short-term Technical Analysis technique into my planning may increase my profit.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My plan is 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Buy multiple “SELECTED” stock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Whenever short-term technical analysis technique suggest that I should increase some stock </a:t>
            </a:r>
            <a:r>
              <a:rPr lang="en-US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Sell other stock to buy this stock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  <a:sym typeface="Wingdings" panose="05000000000000000000" pitchFamily="2" charset="2"/>
              </a:rPr>
              <a:t>Also, apply “Sell at Peak” when possible  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66CE3-6257-D90F-96AD-AAC8DFB46125}"/>
              </a:ext>
            </a:extLst>
          </p:cNvPr>
          <p:cNvSpPr txBox="1">
            <a:spLocks/>
          </p:cNvSpPr>
          <p:nvPr/>
        </p:nvSpPr>
        <p:spPr>
          <a:xfrm>
            <a:off x="654424" y="2900081"/>
            <a:ext cx="2106706" cy="5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Background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AAB7B-63B5-E1BD-6B85-33CDFB1D80B8}"/>
              </a:ext>
            </a:extLst>
          </p:cNvPr>
          <p:cNvSpPr txBox="1">
            <a:spLocks/>
          </p:cNvSpPr>
          <p:nvPr/>
        </p:nvSpPr>
        <p:spPr>
          <a:xfrm>
            <a:off x="838200" y="352766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A Step to Realtime Stock &amp; Commodities </a:t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415865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8664-6044-2ED0-0A54-694265B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4"/>
            <a:ext cx="10515600" cy="141749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A Step to Realtime Stock &amp; Commodities </a:t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Monitoring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9566-02FC-BE6B-EE96-3659A1F6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1" y="4065124"/>
            <a:ext cx="8171329" cy="1770531"/>
          </a:xfrm>
          <a:solidFill>
            <a:schemeClr val="bg2">
              <a:lumMod val="5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Create a trustworthy, reliable and profitable  program to do the technical analysis on stock &amp; commodities to alert and suggest the transaction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Even in full version, I may not utilize fully algorithmic trading on my entire portfolio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66CE3-6257-D90F-96AD-AAC8DFB46125}"/>
              </a:ext>
            </a:extLst>
          </p:cNvPr>
          <p:cNvSpPr txBox="1">
            <a:spLocks/>
          </p:cNvSpPr>
          <p:nvPr/>
        </p:nvSpPr>
        <p:spPr>
          <a:xfrm>
            <a:off x="654424" y="4501940"/>
            <a:ext cx="1613647" cy="737535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Long-Term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84AC39-3927-1C88-3535-AA9A55559033}"/>
              </a:ext>
            </a:extLst>
          </p:cNvPr>
          <p:cNvSpPr txBox="1">
            <a:spLocks/>
          </p:cNvSpPr>
          <p:nvPr/>
        </p:nvSpPr>
        <p:spPr>
          <a:xfrm>
            <a:off x="654424" y="2140311"/>
            <a:ext cx="2393576" cy="112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Short-Term 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4C2444-082E-799B-91FB-5E34956B5C53}"/>
              </a:ext>
            </a:extLst>
          </p:cNvPr>
          <p:cNvSpPr txBox="1">
            <a:spLocks/>
          </p:cNvSpPr>
          <p:nvPr/>
        </p:nvSpPr>
        <p:spPr>
          <a:xfrm>
            <a:off x="3182471" y="1965861"/>
            <a:ext cx="8171329" cy="191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As my programming skill is still relatively low. I am unable to finished full program on time. So, I use this project to create a steppingstone for full program</a:t>
            </a:r>
          </a:p>
        </p:txBody>
      </p:sp>
    </p:spTree>
    <p:extLst>
      <p:ext uri="{BB962C8B-B14F-4D97-AF65-F5344CB8AC3E}">
        <p14:creationId xmlns:p14="http://schemas.microsoft.com/office/powerpoint/2010/main" val="40862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A Step to Realtime Stock &amp; Commodities </a:t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Monitoring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66CE3-6257-D90F-96AD-AAC8DFB46125}"/>
              </a:ext>
            </a:extLst>
          </p:cNvPr>
          <p:cNvSpPr txBox="1">
            <a:spLocks/>
          </p:cNvSpPr>
          <p:nvPr/>
        </p:nvSpPr>
        <p:spPr>
          <a:xfrm>
            <a:off x="2474260" y="2109270"/>
            <a:ext cx="2671482" cy="5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Current Version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4463E-4B02-0DDB-358B-E81E588178C7}"/>
              </a:ext>
            </a:extLst>
          </p:cNvPr>
          <p:cNvSpPr txBox="1">
            <a:spLocks/>
          </p:cNvSpPr>
          <p:nvPr/>
        </p:nvSpPr>
        <p:spPr>
          <a:xfrm>
            <a:off x="7599828" y="2109270"/>
            <a:ext cx="3339354" cy="52891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Expected Full Version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69EA59-C129-4AB6-ECEE-98546669F6EB}"/>
              </a:ext>
            </a:extLst>
          </p:cNvPr>
          <p:cNvSpPr txBox="1">
            <a:spLocks/>
          </p:cNvSpPr>
          <p:nvPr/>
        </p:nvSpPr>
        <p:spPr>
          <a:xfrm>
            <a:off x="286872" y="3238807"/>
            <a:ext cx="1084728" cy="5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Input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06AD0-97B0-BB10-EE99-F7D413966814}"/>
              </a:ext>
            </a:extLst>
          </p:cNvPr>
          <p:cNvSpPr txBox="1">
            <a:spLocks/>
          </p:cNvSpPr>
          <p:nvPr/>
        </p:nvSpPr>
        <p:spPr>
          <a:xfrm>
            <a:off x="2187387" y="2908638"/>
            <a:ext cx="3908613" cy="163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2 years Historical data of 12 Nasdaq defense industry stock with 1 Minute interval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93B142-D318-8C27-5B0B-A04E9ABB6774}"/>
              </a:ext>
            </a:extLst>
          </p:cNvPr>
          <p:cNvSpPr txBox="1">
            <a:spLocks/>
          </p:cNvSpPr>
          <p:nvPr/>
        </p:nvSpPr>
        <p:spPr>
          <a:xfrm>
            <a:off x="7422776" y="3238807"/>
            <a:ext cx="4040842" cy="76206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" panose="020B0502040204020203" pitchFamily="34" charset="0"/>
              </a:rPr>
              <a:t>1 Minutes streaming of </a:t>
            </a:r>
            <a:r>
              <a:rPr lang="en-US" sz="1400" dirty="0" err="1">
                <a:latin typeface="Bahnschrift" panose="020B0502040204020203" pitchFamily="34" charset="0"/>
              </a:rPr>
              <a:t>realtime</a:t>
            </a:r>
            <a:r>
              <a:rPr lang="en-US" sz="1400" dirty="0">
                <a:latin typeface="Bahnschrift" panose="020B0502040204020203" pitchFamily="34" charset="0"/>
              </a:rPr>
              <a:t> data</a:t>
            </a:r>
          </a:p>
          <a:p>
            <a:pPr marL="0" indent="0">
              <a:buNone/>
            </a:pPr>
            <a:r>
              <a:rPr lang="en-US" sz="1400" dirty="0">
                <a:latin typeface="Bahnschrift" panose="020B0502040204020203" pitchFamily="34" charset="0"/>
              </a:rPr>
              <a:t>of stock and commodities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2A5554-5D0D-ADE0-2352-8628E861C129}"/>
              </a:ext>
            </a:extLst>
          </p:cNvPr>
          <p:cNvSpPr txBox="1">
            <a:spLocks/>
          </p:cNvSpPr>
          <p:nvPr/>
        </p:nvSpPr>
        <p:spPr>
          <a:xfrm>
            <a:off x="286872" y="4982474"/>
            <a:ext cx="1084728" cy="5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Output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2F367-9F4F-0FD5-623A-BB5817D7AC37}"/>
              </a:ext>
            </a:extLst>
          </p:cNvPr>
          <p:cNvSpPr txBox="1">
            <a:spLocks/>
          </p:cNvSpPr>
          <p:nvPr/>
        </p:nvSpPr>
        <p:spPr>
          <a:xfrm>
            <a:off x="2187387" y="4861451"/>
            <a:ext cx="4241122" cy="152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Raw </a:t>
            </a:r>
            <a:r>
              <a:rPr lang="en-US" sz="2400" dirty="0" err="1">
                <a:latin typeface="Bahnschrift" panose="020B0502040204020203" pitchFamily="34" charset="0"/>
              </a:rPr>
              <a:t>influxdb’s</a:t>
            </a:r>
            <a:r>
              <a:rPr lang="en-US" sz="2400" dirty="0">
                <a:latin typeface="Bahnschrift" panose="020B0502040204020203" pitchFamily="34" charset="0"/>
              </a:rPr>
              <a:t> graph</a:t>
            </a:r>
          </a:p>
          <a:p>
            <a:pPr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CSV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AA5E33-8790-6C14-5BA3-56A7CB1C14C3}"/>
              </a:ext>
            </a:extLst>
          </p:cNvPr>
          <p:cNvSpPr txBox="1">
            <a:spLocks/>
          </p:cNvSpPr>
          <p:nvPr/>
        </p:nvSpPr>
        <p:spPr>
          <a:xfrm>
            <a:off x="7490011" y="4673193"/>
            <a:ext cx="3558989" cy="182893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400" dirty="0">
                <a:latin typeface="Bahnschrift" panose="020B0502040204020203" pitchFamily="34" charset="0"/>
              </a:rPr>
              <a:t>Graph 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anose="020B0502040204020203" pitchFamily="34" charset="0"/>
              </a:rPr>
              <a:t>CSV 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anose="020B0502040204020203" pitchFamily="34" charset="0"/>
              </a:rPr>
              <a:t>Indicator analyzing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anose="020B0502040204020203" pitchFamily="34" charset="0"/>
              </a:rPr>
              <a:t>Alert pop-up window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anose="020B0502040204020203" pitchFamily="34" charset="0"/>
              </a:rPr>
              <a:t>Alert line chatbot</a:t>
            </a:r>
          </a:p>
        </p:txBody>
      </p:sp>
    </p:spTree>
    <p:extLst>
      <p:ext uri="{BB962C8B-B14F-4D97-AF65-F5344CB8AC3E}">
        <p14:creationId xmlns:p14="http://schemas.microsoft.com/office/powerpoint/2010/main" val="22796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1025236" y="2011508"/>
            <a:ext cx="5689600" cy="4296928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765309" y="2011508"/>
            <a:ext cx="2863273" cy="4296928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1625600" y="2945391"/>
            <a:ext cx="4673600" cy="555191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1625600" y="3853874"/>
            <a:ext cx="4673600" cy="1032162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Bahnschrift" panose="020B0502040204020203" pitchFamily="34" charset="0"/>
              </a:rPr>
              <a:t>Covert raw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1625600" y="5239328"/>
            <a:ext cx="4673600" cy="555191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/>
          <p:nvPr/>
        </p:nvCxnSpPr>
        <p:spPr>
          <a:xfrm>
            <a:off x="7185891" y="4159972"/>
            <a:ext cx="997528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0751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AC4BAAE-95A4-9012-483A-2ABC13A5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4" y="2593102"/>
            <a:ext cx="8775735" cy="40017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493CF4-F3CB-4F86-AE6F-776E6E343313}"/>
              </a:ext>
            </a:extLst>
          </p:cNvPr>
          <p:cNvSpPr/>
          <p:nvPr/>
        </p:nvSpPr>
        <p:spPr>
          <a:xfrm>
            <a:off x="10115010" y="4215200"/>
            <a:ext cx="1467986" cy="523054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https://www.alphavantage.co/</a:t>
            </a:r>
          </a:p>
        </p:txBody>
      </p:sp>
    </p:spTree>
    <p:extLst>
      <p:ext uri="{BB962C8B-B14F-4D97-AF65-F5344CB8AC3E}">
        <p14:creationId xmlns:p14="http://schemas.microsoft.com/office/powerpoint/2010/main" val="25352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231AE5-7F21-FF6F-44BE-2DF31CAC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28" y="3104139"/>
            <a:ext cx="5612391" cy="3356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5F88E-A0C5-9382-C44C-5E8B77912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/>
          <a:stretch/>
        </p:blipFill>
        <p:spPr>
          <a:xfrm>
            <a:off x="369455" y="2583296"/>
            <a:ext cx="4766252" cy="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75F88E-A0C5-9382-C44C-5E8B77912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/>
          <a:stretch/>
        </p:blipFill>
        <p:spPr>
          <a:xfrm>
            <a:off x="369455" y="2583296"/>
            <a:ext cx="4766252" cy="400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71906B-94E8-7290-1BAA-76C881D4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3" y="3104133"/>
            <a:ext cx="7283128" cy="178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CE809-94DC-E179-5B07-16415BB99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9" r="76876" b="76889"/>
          <a:stretch/>
        </p:blipFill>
        <p:spPr>
          <a:xfrm>
            <a:off x="9176327" y="3429000"/>
            <a:ext cx="2619609" cy="133697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7AC9D-8523-2BB0-D325-1918717BA02E}"/>
              </a:ext>
            </a:extLst>
          </p:cNvPr>
          <p:cNvCxnSpPr>
            <a:cxnSpLocks/>
          </p:cNvCxnSpPr>
          <p:nvPr/>
        </p:nvCxnSpPr>
        <p:spPr>
          <a:xfrm>
            <a:off x="8091055" y="3961747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A6B668-D6FD-E103-649F-7F18FCC6CC3F}"/>
              </a:ext>
            </a:extLst>
          </p:cNvPr>
          <p:cNvCxnSpPr>
            <a:cxnSpLocks/>
          </p:cNvCxnSpPr>
          <p:nvPr/>
        </p:nvCxnSpPr>
        <p:spPr>
          <a:xfrm>
            <a:off x="10270837" y="4886037"/>
            <a:ext cx="0" cy="379343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2F89FA36-BCD1-2F00-5F53-676A5611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60660" r="20601"/>
          <a:stretch/>
        </p:blipFill>
        <p:spPr>
          <a:xfrm>
            <a:off x="258365" y="5445186"/>
            <a:ext cx="11537571" cy="900196"/>
          </a:xfrm>
        </p:spPr>
      </p:pic>
    </p:spTree>
    <p:extLst>
      <p:ext uri="{BB962C8B-B14F-4D97-AF65-F5344CB8AC3E}">
        <p14:creationId xmlns:p14="http://schemas.microsoft.com/office/powerpoint/2010/main" val="7141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DD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7431592-64C8-65DD-6F1A-7A4234A9D32E}"/>
              </a:ext>
            </a:extLst>
          </p:cNvPr>
          <p:cNvSpPr txBox="1">
            <a:spLocks/>
          </p:cNvSpPr>
          <p:nvPr/>
        </p:nvSpPr>
        <p:spPr>
          <a:xfrm>
            <a:off x="838200" y="346654"/>
            <a:ext cx="10515600" cy="141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Current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496DA-3BAD-3BB1-899A-541BB94A7618}"/>
              </a:ext>
            </a:extLst>
          </p:cNvPr>
          <p:cNvSpPr/>
          <p:nvPr/>
        </p:nvSpPr>
        <p:spPr>
          <a:xfrm>
            <a:off x="4461163" y="136526"/>
            <a:ext cx="3269673" cy="2148462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Historical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DB259-8EF0-C542-1DC4-0F4AC8847EB9}"/>
              </a:ext>
            </a:extLst>
          </p:cNvPr>
          <p:cNvSpPr/>
          <p:nvPr/>
        </p:nvSpPr>
        <p:spPr>
          <a:xfrm>
            <a:off x="8839201" y="136526"/>
            <a:ext cx="2152072" cy="2148456"/>
          </a:xfrm>
          <a:prstGeom prst="roundRect">
            <a:avLst/>
          </a:prstGeom>
          <a:ln w="4762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Stream data to </a:t>
            </a:r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influxdb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D5B72-CB23-D365-8CF0-66740E5D7E3A}"/>
              </a:ext>
            </a:extLst>
          </p:cNvPr>
          <p:cNvSpPr/>
          <p:nvPr/>
        </p:nvSpPr>
        <p:spPr>
          <a:xfrm>
            <a:off x="4996872" y="654774"/>
            <a:ext cx="2558473" cy="3478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Scraping Raw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B00C6-1854-0520-4DC8-B22C614A0A24}"/>
              </a:ext>
            </a:extLst>
          </p:cNvPr>
          <p:cNvSpPr/>
          <p:nvPr/>
        </p:nvSpPr>
        <p:spPr>
          <a:xfrm>
            <a:off x="4996872" y="1180186"/>
            <a:ext cx="2558473" cy="306098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Bahnschrift" panose="020B0502040204020203" pitchFamily="34" charset="0"/>
              </a:rPr>
              <a:t>Covert raw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 data to proper format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2634E-A5FF-8A52-8A20-99BF3345E7D8}"/>
              </a:ext>
            </a:extLst>
          </p:cNvPr>
          <p:cNvSpPr/>
          <p:nvPr/>
        </p:nvSpPr>
        <p:spPr>
          <a:xfrm>
            <a:off x="4996872" y="1663800"/>
            <a:ext cx="2558473" cy="347896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Combine data from each months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6149F-BFEB-24BD-0297-D12C31321840}"/>
              </a:ext>
            </a:extLst>
          </p:cNvPr>
          <p:cNvCxnSpPr>
            <a:cxnSpLocks/>
          </p:cNvCxnSpPr>
          <p:nvPr/>
        </p:nvCxnSpPr>
        <p:spPr>
          <a:xfrm>
            <a:off x="7915564" y="1278226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75F88E-A0C5-9382-C44C-5E8B77912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/>
          <a:stretch/>
        </p:blipFill>
        <p:spPr>
          <a:xfrm>
            <a:off x="369455" y="2583296"/>
            <a:ext cx="4766252" cy="400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B0293-0972-2096-93BB-8519CA8B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52" y="3098507"/>
            <a:ext cx="5856842" cy="33919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EBDA14-722B-ED61-2CAC-8AAB4C7250E5}"/>
              </a:ext>
            </a:extLst>
          </p:cNvPr>
          <p:cNvCxnSpPr>
            <a:cxnSpLocks/>
          </p:cNvCxnSpPr>
          <p:nvPr/>
        </p:nvCxnSpPr>
        <p:spPr>
          <a:xfrm>
            <a:off x="7130473" y="4691420"/>
            <a:ext cx="600363" cy="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47B2FD5-059B-DCAD-5398-CAB7BB85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934" y="3333348"/>
            <a:ext cx="4004606" cy="24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655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Office Theme</vt:lpstr>
      <vt:lpstr>A Step to Realtime Stock &amp; Commodities Monitoring System</vt:lpstr>
      <vt:lpstr>PowerPoint Presentation</vt:lpstr>
      <vt:lpstr>A Step to Realtime Stock &amp; Commodities 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KARN WAWWIRIYA</dc:creator>
  <cp:lastModifiedBy>KARN WAWWIRIYA</cp:lastModifiedBy>
  <cp:revision>8</cp:revision>
  <dcterms:created xsi:type="dcterms:W3CDTF">2022-06-18T10:03:22Z</dcterms:created>
  <dcterms:modified xsi:type="dcterms:W3CDTF">2022-06-19T05:38:59Z</dcterms:modified>
</cp:coreProperties>
</file>