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8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ECAC-3EAB-469E-8477-9F403046A37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B35E3-0E9F-4076-90F3-07F55E7B8E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3116"/>
            <a:ext cx="7772400" cy="1470025"/>
          </a:xfrm>
        </p:spPr>
        <p:txBody>
          <a:bodyPr/>
          <a:lstStyle/>
          <a:p>
            <a:r>
              <a:rPr lang="en-US" dirty="0" smtClean="0"/>
              <a:t>Animal Classification using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4000504"/>
            <a:ext cx="5072098" cy="2357454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chemeClr val="tx2"/>
                </a:solidFill>
              </a:rPr>
              <a:t>Tamaghna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Sarkar</a:t>
            </a:r>
            <a:r>
              <a:rPr lang="en-US" sz="2000" dirty="0" smtClean="0">
                <a:solidFill>
                  <a:schemeClr val="tx2"/>
                </a:solidFill>
              </a:rPr>
              <a:t/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Intern at Unified Mentor Pvt. Ltd.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From 01.07.2025 to 01.08.2025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4932" cy="490063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Goal: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develop a machine learning model that can classify animals into various types based on a set of biological features.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Dataset Overview: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/>
              <a:t>The dataset includes features like number of legs, presence of hair or feathers, milk production, ability to fly, aquatic or terrestrial nature, and more.</a:t>
            </a:r>
          </a:p>
          <a:p>
            <a:r>
              <a:rPr lang="en-US" sz="2000" dirty="0" smtClean="0"/>
              <a:t>It is structured and categorical, making it suitable for supervised classification tasks.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Motivation: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Classification of animals based on their physical and biological traits helps in zoological studies, educational tools, and AI-based taxonomy models.</a:t>
            </a:r>
          </a:p>
          <a:p>
            <a:endParaRPr lang="en-US" sz="2000" dirty="0"/>
          </a:p>
        </p:txBody>
      </p:sp>
      <p:pic>
        <p:nvPicPr>
          <p:cNvPr id="5" name="Picture 4" descr="Annotation 2025-07-27 004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1500174"/>
            <a:ext cx="3214710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Key Steps:</a:t>
            </a:r>
            <a:endParaRPr lang="en-US" sz="2600" dirty="0" smtClean="0">
              <a:solidFill>
                <a:schemeClr val="tx2"/>
              </a:solidFill>
            </a:endParaRPr>
          </a:p>
          <a:p>
            <a:r>
              <a:rPr lang="en-US" sz="2600" dirty="0" smtClean="0"/>
              <a:t>Categorical features were encoded for machine learning compatibility.</a:t>
            </a:r>
          </a:p>
          <a:p>
            <a:r>
              <a:rPr lang="en-US" sz="2600" dirty="0" smtClean="0"/>
              <a:t>Checked for duplicate or missing data and ensured dataset cleanliness.</a:t>
            </a:r>
          </a:p>
          <a:p>
            <a:r>
              <a:rPr lang="en-US" sz="2600" dirty="0" smtClean="0"/>
              <a:t>Applied exploratory data analysis to understand feature distribution and class imbalance.</a:t>
            </a:r>
          </a:p>
          <a:p>
            <a:pPr>
              <a:buNone/>
            </a:pPr>
            <a:r>
              <a:rPr lang="en-US" sz="2600" b="1" dirty="0" smtClean="0">
                <a:solidFill>
                  <a:schemeClr val="tx2"/>
                </a:solidFill>
              </a:rPr>
              <a:t>Insights:</a:t>
            </a:r>
            <a:endParaRPr lang="en-US" sz="26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Visualizations showed strong relationships between features like hair, feathers, and the animal type.</a:t>
            </a:r>
          </a:p>
          <a:p>
            <a:endParaRPr lang="en-US" sz="2400" dirty="0" smtClean="0"/>
          </a:p>
          <a:p>
            <a:r>
              <a:rPr lang="en-US" sz="2400" dirty="0" smtClean="0"/>
              <a:t>Certain traits (e.g., ability to fly or lay eggs) had high predictive power.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&amp;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5429288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Models Used: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200" dirty="0" smtClean="0"/>
              <a:t>Decision Tree</a:t>
            </a:r>
          </a:p>
          <a:p>
            <a:r>
              <a:rPr lang="en-US" sz="2200" dirty="0" smtClean="0"/>
              <a:t>K-Nearest Neighbors (KNN)</a:t>
            </a:r>
          </a:p>
          <a:p>
            <a:r>
              <a:rPr lang="en-US" sz="2200" dirty="0" smtClean="0"/>
              <a:t>Random Forest</a:t>
            </a:r>
          </a:p>
          <a:p>
            <a:r>
              <a:rPr lang="en-US" sz="2200" dirty="0" smtClean="0"/>
              <a:t>Logistic Regression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Evaluation Metrics: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200" dirty="0" smtClean="0"/>
              <a:t>Accuracy and confusion matrix were used to evaluate model performance.</a:t>
            </a:r>
          </a:p>
          <a:p>
            <a:endParaRPr lang="en-US" sz="2200" dirty="0" smtClean="0"/>
          </a:p>
          <a:p>
            <a:r>
              <a:rPr lang="en-US" sz="2200" dirty="0" smtClean="0"/>
              <a:t>Decision Tree showed the highest accuracy of ~97%, making it the top choice.</a:t>
            </a:r>
          </a:p>
          <a:p>
            <a:endParaRPr lang="en-US" dirty="0"/>
          </a:p>
        </p:txBody>
      </p:sp>
      <p:pic>
        <p:nvPicPr>
          <p:cNvPr id="5" name="Picture 4" descr="Annotation 2025-07-27 0049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1214422"/>
            <a:ext cx="4929190" cy="3071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8" y="4786322"/>
            <a:ext cx="321471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image shows </a:t>
            </a:r>
            <a:r>
              <a:rPr lang="en-US" dirty="0" err="1" smtClean="0"/>
              <a:t>modeltraining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validation loss and accuracy.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Conclusion: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2200" dirty="0" smtClean="0"/>
              <a:t>The classification models effectively predicted animal types with high accuracy.</a:t>
            </a:r>
          </a:p>
          <a:p>
            <a:r>
              <a:rPr lang="en-US" sz="2200" dirty="0" smtClean="0"/>
              <a:t>Decision Tree models provided both strong performance and interpretability.</a:t>
            </a:r>
          </a:p>
          <a:p>
            <a:r>
              <a:rPr lang="en-US" sz="2200" dirty="0" smtClean="0"/>
              <a:t>The project demonstrates how ML can simplify and automate biological classification.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I express my heartfelt gratitude to </a:t>
            </a:r>
            <a:r>
              <a:rPr lang="en-US" sz="2000" b="1" dirty="0" smtClean="0"/>
              <a:t>Unified Mentor Pvt. Ltd.</a:t>
            </a:r>
            <a:r>
              <a:rPr lang="en-US" sz="2000" dirty="0" smtClean="0"/>
              <a:t> for allowing me to work on this engaging and educational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180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Animal Classification using Machine Learning</vt:lpstr>
      <vt:lpstr>Introduction &amp; Dataset</vt:lpstr>
      <vt:lpstr>Data Preprocessing &amp; Analysis</vt:lpstr>
      <vt:lpstr>Model Building &amp; Performance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Classification using Machine Learning</dc:title>
  <dc:creator>DELL</dc:creator>
  <cp:lastModifiedBy>DELL</cp:lastModifiedBy>
  <cp:revision>3</cp:revision>
  <dcterms:created xsi:type="dcterms:W3CDTF">2025-07-26T19:04:34Z</dcterms:created>
  <dcterms:modified xsi:type="dcterms:W3CDTF">2025-07-26T19:25:22Z</dcterms:modified>
</cp:coreProperties>
</file>