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8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F26-EB0E-4DD9-B936-00347320E9C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34C-11D5-47FE-B68F-367E6BCCC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F26-EB0E-4DD9-B936-00347320E9C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34C-11D5-47FE-B68F-367E6BCCC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F26-EB0E-4DD9-B936-00347320E9C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34C-11D5-47FE-B68F-367E6BCCC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F26-EB0E-4DD9-B936-00347320E9C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34C-11D5-47FE-B68F-367E6BCCC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F26-EB0E-4DD9-B936-00347320E9C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34C-11D5-47FE-B68F-367E6BCCC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F26-EB0E-4DD9-B936-00347320E9C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34C-11D5-47FE-B68F-367E6BCCC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F26-EB0E-4DD9-B936-00347320E9C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34C-11D5-47FE-B68F-367E6BCCC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F26-EB0E-4DD9-B936-00347320E9C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34C-11D5-47FE-B68F-367E6BCCC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F26-EB0E-4DD9-B936-00347320E9C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34C-11D5-47FE-B68F-367E6BCCC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F26-EB0E-4DD9-B936-00347320E9C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34C-11D5-47FE-B68F-367E6BCCC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F26-EB0E-4DD9-B936-00347320E9C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34C-11D5-47FE-B68F-367E6BCCC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3EF26-EB0E-4DD9-B936-00347320E9C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0234C-11D5-47FE-B68F-367E6BCCC4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Lung Cancer Detection using Machine Learning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4214818"/>
            <a:ext cx="4857784" cy="185738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By </a:t>
            </a:r>
            <a:r>
              <a:rPr lang="en-US" sz="2000" dirty="0" err="1" smtClean="0">
                <a:solidFill>
                  <a:schemeClr val="tx2"/>
                </a:solidFill>
              </a:rPr>
              <a:t>Tamaghna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</a:t>
            </a:r>
            <a:r>
              <a:rPr lang="en-US" sz="2000" dirty="0" err="1" smtClean="0">
                <a:solidFill>
                  <a:schemeClr val="tx2"/>
                </a:solidFill>
              </a:rPr>
              <a:t>arkar</a:t>
            </a:r>
            <a:endParaRPr lang="en-US" sz="2000" dirty="0" smtClean="0">
              <a:solidFill>
                <a:schemeClr val="tx2"/>
              </a:solidFill>
            </a:endParaRP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Intern at Unified Mentor </a:t>
            </a:r>
            <a:r>
              <a:rPr lang="en-US" sz="2000" dirty="0" err="1" smtClean="0">
                <a:solidFill>
                  <a:schemeClr val="tx2"/>
                </a:solidFill>
              </a:rPr>
              <a:t>Pvt</a:t>
            </a:r>
            <a:r>
              <a:rPr lang="en-US" sz="2000" dirty="0" smtClean="0">
                <a:solidFill>
                  <a:schemeClr val="tx2"/>
                </a:solidFill>
              </a:rPr>
              <a:t> Ltd.</a:t>
            </a:r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From 01.07.2025 to 01.08.2025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GOAL: The objective of this project is to develop a machine learning model that can accurately predict the presence of lung cancer in patients using clinical and lifestyle-related features.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Dataset Overview:</a:t>
            </a:r>
            <a:endParaRPr lang="en-US" dirty="0" smtClean="0"/>
          </a:p>
          <a:p>
            <a:r>
              <a:rPr lang="en-US" sz="2600" dirty="0" smtClean="0"/>
              <a:t>The dataset contains information such as age, gender, smoking habits, alcohol use, anxiety, and other health-related indicators.</a:t>
            </a:r>
          </a:p>
          <a:p>
            <a:r>
              <a:rPr lang="en-US" sz="2600" dirty="0" smtClean="0"/>
              <a:t>The data appears to be synthetic or </a:t>
            </a:r>
            <a:r>
              <a:rPr lang="en-US" sz="2600" dirty="0" err="1" smtClean="0"/>
              <a:t>anonymized</a:t>
            </a:r>
            <a:r>
              <a:rPr lang="en-US" sz="2600" dirty="0" smtClean="0"/>
              <a:t>, suitable for academic research and model prototyping.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Motivation: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Lung cancer is one of the leading causes of cancer-related deaths worldwide. Early prediction using machine learning could assist doctors in prioritizing high-risk patients for further diagnosis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Exploratory Data Analysis &amp; Preprocessing</a:t>
            </a:r>
            <a:endParaRPr lang="en-US" sz="2400" dirty="0"/>
          </a:p>
        </p:txBody>
      </p:sp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48" y="357166"/>
            <a:ext cx="4857752" cy="32449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829048" cy="4691063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Key Preprocessing Steps:</a:t>
            </a:r>
          </a:p>
          <a:p>
            <a:endParaRPr lang="en-US" dirty="0" smtClean="0"/>
          </a:p>
          <a:p>
            <a:r>
              <a:rPr lang="en-US" sz="1600" i="1" dirty="0" smtClean="0"/>
              <a:t>-&gt; Handled missing values and ensured data consistency.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-&gt; Encoded categorical variables using label encoding and one-hot encoding where applicable.</a:t>
            </a:r>
          </a:p>
          <a:p>
            <a:r>
              <a:rPr lang="en-US" sz="1600" i="1" dirty="0" smtClean="0"/>
              <a:t>Applied normalization techniques to scale features.</a:t>
            </a:r>
          </a:p>
          <a:p>
            <a:r>
              <a:rPr lang="en-US" sz="2100" b="1" dirty="0" smtClean="0">
                <a:solidFill>
                  <a:schemeClr val="tx2"/>
                </a:solidFill>
              </a:rPr>
              <a:t>Exploratory Insights:</a:t>
            </a:r>
          </a:p>
          <a:p>
            <a:endParaRPr lang="en-US" dirty="0" smtClean="0"/>
          </a:p>
          <a:p>
            <a:r>
              <a:rPr lang="en-US" sz="1600" i="1" dirty="0" smtClean="0"/>
              <a:t>-&gt; Generated </a:t>
            </a:r>
            <a:r>
              <a:rPr lang="en-US" sz="1600" i="1" dirty="0" err="1" smtClean="0"/>
              <a:t>heatmaps</a:t>
            </a:r>
            <a:r>
              <a:rPr lang="en-US" sz="1600" i="1" dirty="0" smtClean="0"/>
              <a:t> and </a:t>
            </a:r>
            <a:r>
              <a:rPr lang="en-US" sz="1600" i="1" dirty="0" err="1" smtClean="0"/>
              <a:t>countplots</a:t>
            </a:r>
            <a:r>
              <a:rPr lang="en-US" sz="1600" i="1" dirty="0" smtClean="0"/>
              <a:t> to observe feature correlations.</a:t>
            </a:r>
          </a:p>
          <a:p>
            <a:r>
              <a:rPr lang="en-US" sz="1600" i="1" dirty="0" smtClean="0"/>
              <a:t>-</a:t>
            </a:r>
          </a:p>
          <a:p>
            <a:r>
              <a:rPr lang="en-US" sz="1600" i="1" dirty="0" smtClean="0"/>
              <a:t>-&gt; Identified smoking, age, and anxiety as highly influential factors.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-&gt; Balanced class distribution and reduced data noise to improve model performance</a:t>
            </a:r>
            <a:r>
              <a:rPr lang="en-US" sz="1800" i="1" dirty="0" smtClean="0"/>
              <a:t>.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3714752"/>
            <a:ext cx="4857752" cy="2709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&amp;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Algorithms Used:</a:t>
            </a:r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600" dirty="0" smtClean="0"/>
              <a:t>Logistic Regression</a:t>
            </a:r>
          </a:p>
          <a:p>
            <a:r>
              <a:rPr lang="en-US" sz="1600" dirty="0" smtClean="0"/>
              <a:t>Decision Tree</a:t>
            </a:r>
          </a:p>
          <a:p>
            <a:r>
              <a:rPr lang="en-US" sz="1600" dirty="0" smtClean="0"/>
              <a:t>Random Forest</a:t>
            </a:r>
          </a:p>
          <a:p>
            <a:r>
              <a:rPr lang="en-US" sz="1600" dirty="0" smtClean="0"/>
              <a:t>K-Nearest Neighbors</a:t>
            </a:r>
          </a:p>
          <a:p>
            <a:r>
              <a:rPr lang="en-US" sz="1600" dirty="0" smtClean="0"/>
              <a:t>Support Vector Machine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Evaluation Metrics: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en-US" sz="1600" dirty="0" smtClean="0"/>
              <a:t>Accuracy, Precision, Recall, and F1-score were used to evaluate model performance.</a:t>
            </a:r>
          </a:p>
          <a:p>
            <a:r>
              <a:rPr lang="en-US" sz="1600" dirty="0" smtClean="0"/>
              <a:t>Cross-validation was performed to ensure robustness.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Results</a:t>
            </a:r>
            <a:r>
              <a:rPr lang="en-US" sz="1600" b="1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Random Forest delivered the highest accuracy (~95%) and strong recall, making it suitable for detecting high-risk cases.</a:t>
            </a:r>
          </a:p>
          <a:p>
            <a:r>
              <a:rPr lang="en-US" sz="1600" dirty="0" smtClean="0"/>
              <a:t>Logistic Regression also performed well and was used for interpretability.</a:t>
            </a:r>
          </a:p>
          <a:p>
            <a:pPr>
              <a:buNone/>
            </a:pPr>
            <a:endParaRPr lang="en-US" sz="1600" dirty="0" smtClean="0"/>
          </a:p>
          <a:p>
            <a:endParaRPr lang="en-US" sz="1800" dirty="0"/>
          </a:p>
        </p:txBody>
      </p:sp>
      <p:pic>
        <p:nvPicPr>
          <p:cNvPr id="5" name="Content Placeholder 4" descr="Untitled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9124" y="1571612"/>
            <a:ext cx="4495800" cy="464347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&amp;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Conclusion: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/>
              <a:t>The project successfully demonstrated that machine learning models can effectively classify lung cancer patients based on clinical and behavioral features.</a:t>
            </a:r>
          </a:p>
          <a:p>
            <a:r>
              <a:rPr lang="en-US" sz="2000" dirty="0" smtClean="0"/>
              <a:t>Important predictors like smoking and age were identified as key features contributing to the risk of lung cancer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 sincerely thank </a:t>
            </a:r>
            <a:r>
              <a:rPr lang="en-US" sz="2000" b="1" dirty="0" smtClean="0"/>
              <a:t>Unified Mentor Pvt. Ltd.</a:t>
            </a:r>
            <a:r>
              <a:rPr lang="en-US" sz="2000" dirty="0" smtClean="0"/>
              <a:t> for giving me the opportunity to work on this impactful project. It has been a valuable learning experience, enhancing both my technical and analytical skills.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                                      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295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Lung Cancer Detection using Machine Learning</vt:lpstr>
      <vt:lpstr>GOAL: The objective of this project is to develop a machine learning model that can accurately predict the presence of lung cancer in patients using clinical and lifestyle-related features.</vt:lpstr>
      <vt:lpstr>Exploratory Data Analysis &amp; Preprocessing</vt:lpstr>
      <vt:lpstr>Model Building &amp; Evaluation</vt:lpstr>
      <vt:lpstr>Conclusion &amp; 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 Detection using Machine Learning</dc:title>
  <dc:creator>DELL</dc:creator>
  <cp:lastModifiedBy>DELL</cp:lastModifiedBy>
  <cp:revision>6</cp:revision>
  <dcterms:created xsi:type="dcterms:W3CDTF">2025-07-26T18:04:50Z</dcterms:created>
  <dcterms:modified xsi:type="dcterms:W3CDTF">2025-07-26T19:02:30Z</dcterms:modified>
</cp:coreProperties>
</file>