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clanthology.org/P98-1028.pdf" TargetMode="External" Type="http://schemas.openxmlformats.org/officeDocument/2006/relationships/hyperlink"/><Relationship Id="rId3" Target="https://api.repository.cam.ac.uk/server/api/core/bitstreams/83d21f26-066b-4894-915b-63c7749b8a3f/content" TargetMode="External" Type="http://schemas.openxmlformats.org/officeDocument/2006/relationships/hyperlink"/><Relationship Id="rId4" Target="https://www.researchgate.net/profile/Jorge-Fonseca-10/publication/361805716_Building_Wikipedia_N-grams_with_Apache_Spark/links/63146b815eed5e4bd1468051/Building-Wikipedia-N-grams-with-Apache-Spark.pdf" TargetMode="External" Type="http://schemas.openxmlformats.org/officeDocument/2006/relationships/hyperlink"/><Relationship Id="rId5" Target="https://aclanthology.org/N18-2085v2.pdf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8935" y="962025"/>
            <a:ext cx="2803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Stay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700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Week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89746"/>
            <a:ext cx="3573053" cy="120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9"/>
              </a:lnSpc>
              <a:spcBef>
                <a:spcPct val="0"/>
              </a:spcBef>
            </a:pPr>
            <a:r>
              <a:rPr lang="en-US" sz="71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0678" y="3722944"/>
            <a:ext cx="14985485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week's focus was on Language modeling (natural language processing techniques that seek to predict words based on probability), N-grams (represent text or speech as a collection of n-length word sequence) and the advances and problems that these techniques represent.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87939"/>
            <a:ext cx="8617422" cy="120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9"/>
              </a:lnSpc>
              <a:spcBef>
                <a:spcPct val="0"/>
              </a:spcBef>
            </a:pPr>
            <a:r>
              <a:rPr lang="en-US" sz="71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Search Metodology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0678" y="7321136"/>
            <a:ext cx="14985485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Since what we have researched so far is based on English, I decided to look for an article that mentioned how these techniques are applied (how different they are) in other languages, so I searched through the article's citations that mentioned something related to this.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8935" y="962025"/>
            <a:ext cx="2803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Stay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700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Week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89746"/>
            <a:ext cx="8336126" cy="120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9"/>
              </a:lnSpc>
              <a:spcBef>
                <a:spcPct val="0"/>
              </a:spcBef>
            </a:pPr>
            <a:r>
              <a:rPr lang="en-US" sz="71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Preliminary Terms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0678" y="3722944"/>
            <a:ext cx="14985485" cy="475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Language Modeling (LM): Probability based word prediction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N-grams: Represent text or speech as a collection of n-length word sequences.</a:t>
            </a: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Neural language models (LMs): Statistical language models based on neural networks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Statistical language models (LMs): learns the probability of word occurrence based on examples of text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OOV (Out-of-Vocabulary): terms that are not part of the normal lexicon found in a NLP environment</a:t>
            </a:r>
          </a:p>
          <a:p>
            <a:pPr algn="l" marL="582933" indent="-291467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UNK token: Unknown word, a word that doesn't exist the the vocabulary 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4876" y="4662170"/>
            <a:ext cx="14391287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A6A6A6"/>
                </a:solidFill>
                <a:latin typeface="Open Sans"/>
                <a:ea typeface="Open Sans"/>
                <a:cs typeface="Open Sans"/>
                <a:sym typeface="Open Sans"/>
              </a:rPr>
              <a:t>"I like to play football" ↳ 2-grams (bigrams): ["I like", "like to", "to play", "play football"].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A6A6A6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↳ 3-grams (trigrams): ["I like to", "like to play", "to play football"].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8935" y="962025"/>
            <a:ext cx="2803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Stay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700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Week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27846"/>
            <a:ext cx="4908257" cy="8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3"/>
              </a:lnSpc>
              <a:spcBef>
                <a:spcPct val="0"/>
              </a:spcBef>
            </a:pPr>
            <a:r>
              <a:rPr lang="en-US" sz="515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Comparison [1]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3333" y="3435043"/>
            <a:ext cx="14985485" cy="322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first reading, it is mentioned that n-gram-based models can give relatively poor results. In the second, it is mentioned that, with the right tools, an n-gram-based model can be as good as one based on neural networks, which are much more expensive and may also be slower.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Now, how effective are n-grams when we consider other languages?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8935" y="962025"/>
            <a:ext cx="2803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Stay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700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Week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27846"/>
            <a:ext cx="4908257" cy="8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3"/>
              </a:lnSpc>
              <a:spcBef>
                <a:spcPct val="0"/>
              </a:spcBef>
            </a:pPr>
            <a:r>
              <a:rPr lang="en-US" sz="515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Comparison [2]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3333" y="3425518"/>
            <a:ext cx="14985485" cy="540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Since I started reading about NLP, many of the techniques mentioned seemed to me to be specifically useful for English, but might not be as effective in other languages.</a:t>
            </a: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According to the article I found (“Are All Languages Equally Hard to Language-Model?”), factors such as grammatical complexity, sentence structure, lexical richness, and the frequency of certain linguistic patterns affect the difficulty of modeling. Languages ​​with a more flexible grammatical structure or rich morphology tend to be more challenging for language models. This adds a new level of difficulty to NLP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68935" y="962025"/>
            <a:ext cx="28038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Stay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700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Week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89746"/>
            <a:ext cx="5004469" cy="120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9"/>
              </a:lnSpc>
              <a:spcBef>
                <a:spcPct val="0"/>
              </a:spcBef>
            </a:pPr>
            <a:r>
              <a:rPr lang="en-US" sz="71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0678" y="3713419"/>
            <a:ext cx="14985485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aclanthology.org/P98-1028.pdf"/>
              </a:rPr>
              <a:t>Beyond n-grams: Can linguistic sophistication improve language modeling?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api.repository.cam.ac.uk/server/api/core/bitstreams/83d21f26-066b-4894-915b-63c7749b8a3f/content"/>
              </a:rPr>
              <a:t>Show some love to your n-grams: A bit of progress and stronger n-gram language modeling baselines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researchgate.net/profile/Jorge-Fonseca-10/publication/361805716_Building_Wikipedia_N-grams_with_Apache_Spark/links/63146b815eed5e4bd1468051/Building-Wikipedia-N-grams-with-Apache-Spark.pdf"/>
              </a:rPr>
              <a:t>Building Wikipedia N-grams with Apache Spark 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aclanthology.org/N18-2085v2.pdf"/>
              </a:rPr>
              <a:t>Are All Languages Equally Hard to Language-Model?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DAGO9mVjcmU</dc:identifier>
  <dcterms:modified xsi:type="dcterms:W3CDTF">2011-08-01T06:04:30Z</dcterms:modified>
  <cp:revision>1</cp:revision>
  <dc:title>Prsttn_W03</dc:title>
</cp:coreProperties>
</file>