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na Amit" initials="KA" lastIdx="5" clrIdx="0">
    <p:extLst>
      <p:ext uri="{19B8F6BF-5375-455C-9EA6-DF929625EA0E}">
        <p15:presenceInfo xmlns:p15="http://schemas.microsoft.com/office/powerpoint/2012/main" userId="512f0b414f2a6f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F93EE-84E5-4EE6-B5C3-831CCE185273}" v="9" dt="2020-02-16T00:21:01.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na Amit" userId="512f0b414f2a6f27" providerId="LiveId" clId="{685F93EE-84E5-4EE6-B5C3-831CCE185273}"/>
    <pc:docChg chg="custSel modSld">
      <pc:chgData name="Karna Amit" userId="512f0b414f2a6f27" providerId="LiveId" clId="{685F93EE-84E5-4EE6-B5C3-831CCE185273}" dt="2020-02-16T11:38:35.595" v="4497" actId="20577"/>
      <pc:docMkLst>
        <pc:docMk/>
      </pc:docMkLst>
      <pc:sldChg chg="addCm delCm modCm">
        <pc:chgData name="Karna Amit" userId="512f0b414f2a6f27" providerId="LiveId" clId="{685F93EE-84E5-4EE6-B5C3-831CCE185273}" dt="2020-02-16T00:27:00.184" v="2279" actId="2056"/>
        <pc:sldMkLst>
          <pc:docMk/>
          <pc:sldMk cId="2863815556" sldId="256"/>
        </pc:sldMkLst>
      </pc:sldChg>
      <pc:sldChg chg="delSp modSp mod addCm modCm">
        <pc:chgData name="Karna Amit" userId="512f0b414f2a6f27" providerId="LiveId" clId="{685F93EE-84E5-4EE6-B5C3-831CCE185273}" dt="2020-02-15T23:58:10.241" v="1047" actId="478"/>
        <pc:sldMkLst>
          <pc:docMk/>
          <pc:sldMk cId="1530714256" sldId="257"/>
        </pc:sldMkLst>
        <pc:spChg chg="mod">
          <ac:chgData name="Karna Amit" userId="512f0b414f2a6f27" providerId="LiveId" clId="{685F93EE-84E5-4EE6-B5C3-831CCE185273}" dt="2020-02-15T23:58:03.275" v="1045" actId="20577"/>
          <ac:spMkLst>
            <pc:docMk/>
            <pc:sldMk cId="1530714256" sldId="257"/>
            <ac:spMk id="3" creationId="{8AF38D91-395E-4429-8B18-B575AB6D4F0B}"/>
          </ac:spMkLst>
        </pc:spChg>
        <pc:spChg chg="del mod">
          <ac:chgData name="Karna Amit" userId="512f0b414f2a6f27" providerId="LiveId" clId="{685F93EE-84E5-4EE6-B5C3-831CCE185273}" dt="2020-02-15T23:58:10.241" v="1047" actId="478"/>
          <ac:spMkLst>
            <pc:docMk/>
            <pc:sldMk cId="1530714256" sldId="257"/>
            <ac:spMk id="4" creationId="{9D842C66-5247-44AD-890F-53747E50EA3C}"/>
          </ac:spMkLst>
        </pc:spChg>
      </pc:sldChg>
      <pc:sldChg chg="addSp delSp modSp mod">
        <pc:chgData name="Karna Amit" userId="512f0b414f2a6f27" providerId="LiveId" clId="{685F93EE-84E5-4EE6-B5C3-831CCE185273}" dt="2020-02-16T11:00:47.785" v="4495" actId="1076"/>
        <pc:sldMkLst>
          <pc:docMk/>
          <pc:sldMk cId="3667717409" sldId="258"/>
        </pc:sldMkLst>
        <pc:spChg chg="mod">
          <ac:chgData name="Karna Amit" userId="512f0b414f2a6f27" providerId="LiveId" clId="{685F93EE-84E5-4EE6-B5C3-831CCE185273}" dt="2020-02-16T11:00:46.323" v="4494" actId="1076"/>
          <ac:spMkLst>
            <pc:docMk/>
            <pc:sldMk cId="3667717409" sldId="258"/>
            <ac:spMk id="2" creationId="{FDD58403-BEC2-46BC-ADEA-4F3B47D2A1A2}"/>
          </ac:spMkLst>
        </pc:spChg>
        <pc:spChg chg="del mod">
          <ac:chgData name="Karna Amit" userId="512f0b414f2a6f27" providerId="LiveId" clId="{685F93EE-84E5-4EE6-B5C3-831CCE185273}" dt="2020-02-16T00:21:23.174" v="1744" actId="478"/>
          <ac:spMkLst>
            <pc:docMk/>
            <pc:sldMk cId="3667717409" sldId="258"/>
            <ac:spMk id="3" creationId="{77182B23-0FC2-43EF-97C8-6FEF5BF274DC}"/>
          </ac:spMkLst>
        </pc:spChg>
        <pc:spChg chg="add mod">
          <ac:chgData name="Karna Amit" userId="512f0b414f2a6f27" providerId="LiveId" clId="{685F93EE-84E5-4EE6-B5C3-831CCE185273}" dt="2020-02-16T11:00:47.785" v="4495" actId="1076"/>
          <ac:spMkLst>
            <pc:docMk/>
            <pc:sldMk cId="3667717409" sldId="258"/>
            <ac:spMk id="6" creationId="{3DBC47F1-B446-479F-9938-1AF1500B948D}"/>
          </ac:spMkLst>
        </pc:spChg>
        <pc:spChg chg="add del mod">
          <ac:chgData name="Karna Amit" userId="512f0b414f2a6f27" providerId="LiveId" clId="{685F93EE-84E5-4EE6-B5C3-831CCE185273}" dt="2020-02-16T00:21:27.459" v="1745" actId="478"/>
          <ac:spMkLst>
            <pc:docMk/>
            <pc:sldMk cId="3667717409" sldId="258"/>
            <ac:spMk id="8" creationId="{46065BDD-4850-4FDD-9F44-08B6FA58937B}"/>
          </ac:spMkLst>
        </pc:spChg>
      </pc:sldChg>
      <pc:sldChg chg="modSp mod">
        <pc:chgData name="Karna Amit" userId="512f0b414f2a6f27" providerId="LiveId" clId="{685F93EE-84E5-4EE6-B5C3-831CCE185273}" dt="2020-02-16T11:29:34.589" v="4496" actId="20577"/>
        <pc:sldMkLst>
          <pc:docMk/>
          <pc:sldMk cId="107519994" sldId="259"/>
        </pc:sldMkLst>
        <pc:spChg chg="mod">
          <ac:chgData name="Karna Amit" userId="512f0b414f2a6f27" providerId="LiveId" clId="{685F93EE-84E5-4EE6-B5C3-831CCE185273}" dt="2020-02-16T11:29:34.589" v="4496" actId="20577"/>
          <ac:spMkLst>
            <pc:docMk/>
            <pc:sldMk cId="107519994" sldId="259"/>
            <ac:spMk id="3" creationId="{63A38969-85DE-4C18-AA97-42E3AB275F87}"/>
          </ac:spMkLst>
        </pc:spChg>
      </pc:sldChg>
      <pc:sldChg chg="modSp mod addCm modCm">
        <pc:chgData name="Karna Amit" userId="512f0b414f2a6f27" providerId="LiveId" clId="{685F93EE-84E5-4EE6-B5C3-831CCE185273}" dt="2020-02-16T11:38:35.595" v="4497" actId="20577"/>
        <pc:sldMkLst>
          <pc:docMk/>
          <pc:sldMk cId="2466430643" sldId="260"/>
        </pc:sldMkLst>
        <pc:spChg chg="mod">
          <ac:chgData name="Karna Amit" userId="512f0b414f2a6f27" providerId="LiveId" clId="{685F93EE-84E5-4EE6-B5C3-831CCE185273}" dt="2020-02-16T11:38:35.595" v="4497" actId="20577"/>
          <ac:spMkLst>
            <pc:docMk/>
            <pc:sldMk cId="2466430643" sldId="260"/>
            <ac:spMk id="3" creationId="{35BBF47D-7C95-462C-B283-886AF606A169}"/>
          </ac:spMkLst>
        </pc:spChg>
      </pc:sldChg>
      <pc:sldChg chg="modSp mod">
        <pc:chgData name="Karna Amit" userId="512f0b414f2a6f27" providerId="LiveId" clId="{685F93EE-84E5-4EE6-B5C3-831CCE185273}" dt="2020-02-16T00:36:06.067" v="3326" actId="20577"/>
        <pc:sldMkLst>
          <pc:docMk/>
          <pc:sldMk cId="4002303717" sldId="261"/>
        </pc:sldMkLst>
        <pc:spChg chg="mod">
          <ac:chgData name="Karna Amit" userId="512f0b414f2a6f27" providerId="LiveId" clId="{685F93EE-84E5-4EE6-B5C3-831CCE185273}" dt="2020-02-16T00:36:06.067" v="3326" actId="20577"/>
          <ac:spMkLst>
            <pc:docMk/>
            <pc:sldMk cId="4002303717" sldId="261"/>
            <ac:spMk id="3" creationId="{F8D28276-DBE3-4E6D-A586-D7FB587646DF}"/>
          </ac:spMkLst>
        </pc:spChg>
      </pc:sldChg>
      <pc:sldChg chg="modSp mod">
        <pc:chgData name="Karna Amit" userId="512f0b414f2a6f27" providerId="LiveId" clId="{685F93EE-84E5-4EE6-B5C3-831CCE185273}" dt="2020-02-16T00:46:35.719" v="4161" actId="20577"/>
        <pc:sldMkLst>
          <pc:docMk/>
          <pc:sldMk cId="2205271606" sldId="262"/>
        </pc:sldMkLst>
        <pc:spChg chg="mod">
          <ac:chgData name="Karna Amit" userId="512f0b414f2a6f27" providerId="LiveId" clId="{685F93EE-84E5-4EE6-B5C3-831CCE185273}" dt="2020-02-16T00:46:35.719" v="4161" actId="20577"/>
          <ac:spMkLst>
            <pc:docMk/>
            <pc:sldMk cId="2205271606" sldId="262"/>
            <ac:spMk id="3" creationId="{E203A206-2773-41FD-AF46-1A8DFE540502}"/>
          </ac:spMkLst>
        </pc:spChg>
      </pc:sldChg>
    </pc:docChg>
  </pc:docChgLst>
  <pc:docChgLst>
    <pc:chgData name="Karna Amit" userId="512f0b414f2a6f27" providerId="LiveId" clId="{E9F1EDD8-C123-4553-812C-7CEED593ECAE}"/>
    <pc:docChg chg="undo custSel addSld modSld">
      <pc:chgData name="Karna Amit" userId="512f0b414f2a6f27" providerId="LiveId" clId="{E9F1EDD8-C123-4553-812C-7CEED593ECAE}" dt="2020-02-09T22:51:55.872" v="172" actId="1076"/>
      <pc:docMkLst>
        <pc:docMk/>
      </pc:docMkLst>
      <pc:sldChg chg="modSp add">
        <pc:chgData name="Karna Amit" userId="512f0b414f2a6f27" providerId="LiveId" clId="{E9F1EDD8-C123-4553-812C-7CEED593ECAE}" dt="2020-02-09T22:51:55.872" v="172" actId="1076"/>
        <pc:sldMkLst>
          <pc:docMk/>
          <pc:sldMk cId="2863815556" sldId="256"/>
        </pc:sldMkLst>
        <pc:spChg chg="mod">
          <ac:chgData name="Karna Amit" userId="512f0b414f2a6f27" providerId="LiveId" clId="{E9F1EDD8-C123-4553-812C-7CEED593ECAE}" dt="2020-02-09T22:34:58.646" v="18" actId="5793"/>
          <ac:spMkLst>
            <pc:docMk/>
            <pc:sldMk cId="2863815556" sldId="256"/>
            <ac:spMk id="2" creationId="{0D42DB14-43FA-4127-A63B-A68A3AD0F8AE}"/>
          </ac:spMkLst>
        </pc:spChg>
        <pc:spChg chg="mod">
          <ac:chgData name="Karna Amit" userId="512f0b414f2a6f27" providerId="LiveId" clId="{E9F1EDD8-C123-4553-812C-7CEED593ECAE}" dt="2020-02-09T22:51:55.872" v="172" actId="1076"/>
          <ac:spMkLst>
            <pc:docMk/>
            <pc:sldMk cId="2863815556" sldId="256"/>
            <ac:spMk id="3" creationId="{1FB39830-62E8-4648-99F5-B1FEFF76901B}"/>
          </ac:spMkLst>
        </pc:spChg>
      </pc:sldChg>
      <pc:sldChg chg="addSp modSp add addCm delCm">
        <pc:chgData name="Karna Amit" userId="512f0b414f2a6f27" providerId="LiveId" clId="{E9F1EDD8-C123-4553-812C-7CEED593ECAE}" dt="2020-02-09T22:48:58.304" v="158" actId="1076"/>
        <pc:sldMkLst>
          <pc:docMk/>
          <pc:sldMk cId="1530714256" sldId="257"/>
        </pc:sldMkLst>
        <pc:spChg chg="mod">
          <ac:chgData name="Karna Amit" userId="512f0b414f2a6f27" providerId="LiveId" clId="{E9F1EDD8-C123-4553-812C-7CEED593ECAE}" dt="2020-02-09T22:37:53.765" v="43" actId="1076"/>
          <ac:spMkLst>
            <pc:docMk/>
            <pc:sldMk cId="1530714256" sldId="257"/>
            <ac:spMk id="2" creationId="{BD159192-F3EB-410B-99EE-4FC960262204}"/>
          </ac:spMkLst>
        </pc:spChg>
        <pc:spChg chg="mod">
          <ac:chgData name="Karna Amit" userId="512f0b414f2a6f27" providerId="LiveId" clId="{E9F1EDD8-C123-4553-812C-7CEED593ECAE}" dt="2020-02-09T22:37:56.272" v="44" actId="1076"/>
          <ac:spMkLst>
            <pc:docMk/>
            <pc:sldMk cId="1530714256" sldId="257"/>
            <ac:spMk id="3" creationId="{8AF38D91-395E-4429-8B18-B575AB6D4F0B}"/>
          </ac:spMkLst>
        </pc:spChg>
        <pc:spChg chg="add mod">
          <ac:chgData name="Karna Amit" userId="512f0b414f2a6f27" providerId="LiveId" clId="{E9F1EDD8-C123-4553-812C-7CEED593ECAE}" dt="2020-02-09T22:45:26.259" v="156" actId="1076"/>
          <ac:spMkLst>
            <pc:docMk/>
            <pc:sldMk cId="1530714256" sldId="257"/>
            <ac:spMk id="4" creationId="{9D842C66-5247-44AD-890F-53747E50EA3C}"/>
          </ac:spMkLst>
        </pc:spChg>
        <pc:spChg chg="mod">
          <ac:chgData name="Karna Amit" userId="512f0b414f2a6f27" providerId="LiveId" clId="{E9F1EDD8-C123-4553-812C-7CEED593ECAE}" dt="2020-02-09T22:48:58.304" v="158" actId="1076"/>
          <ac:spMkLst>
            <pc:docMk/>
            <pc:sldMk cId="1530714256" sldId="257"/>
            <ac:spMk id="6" creationId="{2F3818FE-D793-4118-9E91-7D475109E9BB}"/>
          </ac:spMkLst>
        </pc:spChg>
      </pc:sldChg>
      <pc:sldChg chg="modSp add">
        <pc:chgData name="Karna Amit" userId="512f0b414f2a6f27" providerId="LiveId" clId="{E9F1EDD8-C123-4553-812C-7CEED593ECAE}" dt="2020-02-09T22:39:21.131" v="61"/>
        <pc:sldMkLst>
          <pc:docMk/>
          <pc:sldMk cId="3667717409" sldId="258"/>
        </pc:sldMkLst>
        <pc:spChg chg="mod">
          <ac:chgData name="Karna Amit" userId="512f0b414f2a6f27" providerId="LiveId" clId="{E9F1EDD8-C123-4553-812C-7CEED593ECAE}" dt="2020-02-09T22:38:56.902" v="59" actId="20577"/>
          <ac:spMkLst>
            <pc:docMk/>
            <pc:sldMk cId="3667717409" sldId="258"/>
            <ac:spMk id="2" creationId="{FDD58403-BEC2-46BC-ADEA-4F3B47D2A1A2}"/>
          </ac:spMkLst>
        </pc:spChg>
        <pc:spChg chg="mod">
          <ac:chgData name="Karna Amit" userId="512f0b414f2a6f27" providerId="LiveId" clId="{E9F1EDD8-C123-4553-812C-7CEED593ECAE}" dt="2020-02-09T22:39:21.131" v="61"/>
          <ac:spMkLst>
            <pc:docMk/>
            <pc:sldMk cId="3667717409" sldId="258"/>
            <ac:spMk id="3" creationId="{77182B23-0FC2-43EF-97C8-6FEF5BF274DC}"/>
          </ac:spMkLst>
        </pc:spChg>
      </pc:sldChg>
      <pc:sldChg chg="modSp add">
        <pc:chgData name="Karna Amit" userId="512f0b414f2a6f27" providerId="LiveId" clId="{E9F1EDD8-C123-4553-812C-7CEED593ECAE}" dt="2020-02-09T22:39:44.013" v="71"/>
        <pc:sldMkLst>
          <pc:docMk/>
          <pc:sldMk cId="107519994" sldId="259"/>
        </pc:sldMkLst>
        <pc:spChg chg="mod">
          <ac:chgData name="Karna Amit" userId="512f0b414f2a6f27" providerId="LiveId" clId="{E9F1EDD8-C123-4553-812C-7CEED593ECAE}" dt="2020-02-09T22:39:34.775" v="70" actId="20577"/>
          <ac:spMkLst>
            <pc:docMk/>
            <pc:sldMk cId="107519994" sldId="259"/>
            <ac:spMk id="2" creationId="{11373EE5-E27C-40DC-BCEF-F65A1A459131}"/>
          </ac:spMkLst>
        </pc:spChg>
        <pc:spChg chg="mod">
          <ac:chgData name="Karna Amit" userId="512f0b414f2a6f27" providerId="LiveId" clId="{E9F1EDD8-C123-4553-812C-7CEED593ECAE}" dt="2020-02-09T22:39:44.013" v="71"/>
          <ac:spMkLst>
            <pc:docMk/>
            <pc:sldMk cId="107519994" sldId="259"/>
            <ac:spMk id="3" creationId="{63A38969-85DE-4C18-AA97-42E3AB275F87}"/>
          </ac:spMkLst>
        </pc:spChg>
      </pc:sldChg>
      <pc:sldChg chg="addSp delSp modSp add">
        <pc:chgData name="Karna Amit" userId="512f0b414f2a6f27" providerId="LiveId" clId="{E9F1EDD8-C123-4553-812C-7CEED593ECAE}" dt="2020-02-09T22:40:30.743" v="78" actId="1076"/>
        <pc:sldMkLst>
          <pc:docMk/>
          <pc:sldMk cId="2466430643" sldId="260"/>
        </pc:sldMkLst>
        <pc:spChg chg="mod">
          <ac:chgData name="Karna Amit" userId="512f0b414f2a6f27" providerId="LiveId" clId="{E9F1EDD8-C123-4553-812C-7CEED593ECAE}" dt="2020-02-09T22:40:30.743" v="78" actId="1076"/>
          <ac:spMkLst>
            <pc:docMk/>
            <pc:sldMk cId="2466430643" sldId="260"/>
            <ac:spMk id="2" creationId="{AA4D367A-5902-4CCF-B9F8-8D29497000D0}"/>
          </ac:spMkLst>
        </pc:spChg>
        <pc:spChg chg="mod">
          <ac:chgData name="Karna Amit" userId="512f0b414f2a6f27" providerId="LiveId" clId="{E9F1EDD8-C123-4553-812C-7CEED593ECAE}" dt="2020-02-09T22:40:25.909" v="77"/>
          <ac:spMkLst>
            <pc:docMk/>
            <pc:sldMk cId="2466430643" sldId="260"/>
            <ac:spMk id="3" creationId="{35BBF47D-7C95-462C-B283-886AF606A169}"/>
          </ac:spMkLst>
        </pc:spChg>
        <pc:spChg chg="add del">
          <ac:chgData name="Karna Amit" userId="512f0b414f2a6f27" providerId="LiveId" clId="{E9F1EDD8-C123-4553-812C-7CEED593ECAE}" dt="2020-02-09T22:40:08.414" v="74"/>
          <ac:spMkLst>
            <pc:docMk/>
            <pc:sldMk cId="2466430643" sldId="260"/>
            <ac:spMk id="4" creationId="{988CB186-A31D-453D-B0BF-95BF6731441A}"/>
          </ac:spMkLst>
        </pc:spChg>
      </pc:sldChg>
      <pc:sldChg chg="addSp delSp modSp add">
        <pc:chgData name="Karna Amit" userId="512f0b414f2a6f27" providerId="LiveId" clId="{E9F1EDD8-C123-4553-812C-7CEED593ECAE}" dt="2020-02-09T22:41:00.942" v="84"/>
        <pc:sldMkLst>
          <pc:docMk/>
          <pc:sldMk cId="4002303717" sldId="261"/>
        </pc:sldMkLst>
        <pc:spChg chg="mod">
          <ac:chgData name="Karna Amit" userId="512f0b414f2a6f27" providerId="LiveId" clId="{E9F1EDD8-C123-4553-812C-7CEED593ECAE}" dt="2020-02-09T22:40:51.079" v="82"/>
          <ac:spMkLst>
            <pc:docMk/>
            <pc:sldMk cId="4002303717" sldId="261"/>
            <ac:spMk id="2" creationId="{0566095D-ED56-4063-BB57-1EBD2C367ADB}"/>
          </ac:spMkLst>
        </pc:spChg>
        <pc:spChg chg="mod">
          <ac:chgData name="Karna Amit" userId="512f0b414f2a6f27" providerId="LiveId" clId="{E9F1EDD8-C123-4553-812C-7CEED593ECAE}" dt="2020-02-09T22:41:00.942" v="84"/>
          <ac:spMkLst>
            <pc:docMk/>
            <pc:sldMk cId="4002303717" sldId="261"/>
            <ac:spMk id="3" creationId="{F8D28276-DBE3-4E6D-A586-D7FB587646DF}"/>
          </ac:spMkLst>
        </pc:spChg>
        <pc:spChg chg="add del">
          <ac:chgData name="Karna Amit" userId="512f0b414f2a6f27" providerId="LiveId" clId="{E9F1EDD8-C123-4553-812C-7CEED593ECAE}" dt="2020-02-09T22:40:50.441" v="81"/>
          <ac:spMkLst>
            <pc:docMk/>
            <pc:sldMk cId="4002303717" sldId="261"/>
            <ac:spMk id="4" creationId="{262B7B2F-A360-4DC6-95FA-95B7F3ABDEE4}"/>
          </ac:spMkLst>
        </pc:spChg>
      </pc:sldChg>
      <pc:sldChg chg="addSp delSp modSp add">
        <pc:chgData name="Karna Amit" userId="512f0b414f2a6f27" providerId="LiveId" clId="{E9F1EDD8-C123-4553-812C-7CEED593ECAE}" dt="2020-02-09T22:41:22.242" v="94" actId="27636"/>
        <pc:sldMkLst>
          <pc:docMk/>
          <pc:sldMk cId="2205271606" sldId="262"/>
        </pc:sldMkLst>
        <pc:spChg chg="mod">
          <ac:chgData name="Karna Amit" userId="512f0b414f2a6f27" providerId="LiveId" clId="{E9F1EDD8-C123-4553-812C-7CEED593ECAE}" dt="2020-02-09T22:41:10.491" v="88"/>
          <ac:spMkLst>
            <pc:docMk/>
            <pc:sldMk cId="2205271606" sldId="262"/>
            <ac:spMk id="2" creationId="{E6A3CEA1-BF3A-43E0-848B-D4F6F3F4329E}"/>
          </ac:spMkLst>
        </pc:spChg>
        <pc:spChg chg="mod">
          <ac:chgData name="Karna Amit" userId="512f0b414f2a6f27" providerId="LiveId" clId="{E9F1EDD8-C123-4553-812C-7CEED593ECAE}" dt="2020-02-09T22:41:22.242" v="94" actId="27636"/>
          <ac:spMkLst>
            <pc:docMk/>
            <pc:sldMk cId="2205271606" sldId="262"/>
            <ac:spMk id="3" creationId="{E203A206-2773-41FD-AF46-1A8DFE540502}"/>
          </ac:spMkLst>
        </pc:spChg>
        <pc:spChg chg="add del">
          <ac:chgData name="Karna Amit" userId="512f0b414f2a6f27" providerId="LiveId" clId="{E9F1EDD8-C123-4553-812C-7CEED593ECAE}" dt="2020-02-09T22:41:10.014" v="87"/>
          <ac:spMkLst>
            <pc:docMk/>
            <pc:sldMk cId="2205271606" sldId="262"/>
            <ac:spMk id="4" creationId="{529D8988-6354-42AF-A06D-71F3EEC4B3F6}"/>
          </ac:spMkLst>
        </pc:spChg>
      </pc:sldChg>
      <pc:sldChg chg="modSp add">
        <pc:chgData name="Karna Amit" userId="512f0b414f2a6f27" providerId="LiveId" clId="{E9F1EDD8-C123-4553-812C-7CEED593ECAE}" dt="2020-02-09T22:42:38.300" v="133" actId="1076"/>
        <pc:sldMkLst>
          <pc:docMk/>
          <pc:sldMk cId="798994191" sldId="263"/>
        </pc:sldMkLst>
        <pc:spChg chg="mod">
          <ac:chgData name="Karna Amit" userId="512f0b414f2a6f27" providerId="LiveId" clId="{E9F1EDD8-C123-4553-812C-7CEED593ECAE}" dt="2020-02-09T22:42:38.300" v="133" actId="1076"/>
          <ac:spMkLst>
            <pc:docMk/>
            <pc:sldMk cId="798994191" sldId="263"/>
            <ac:spMk id="2" creationId="{31D3A097-AC24-4BFC-A1AA-A98C459A6AE3}"/>
          </ac:spMkLst>
        </pc:spChg>
        <pc:spChg chg="mod">
          <ac:chgData name="Karna Amit" userId="512f0b414f2a6f27" providerId="LiveId" clId="{E9F1EDD8-C123-4553-812C-7CEED593ECAE}" dt="2020-02-09T22:42:28.103" v="132" actId="1076"/>
          <ac:spMkLst>
            <pc:docMk/>
            <pc:sldMk cId="798994191" sldId="263"/>
            <ac:spMk id="3" creationId="{CF1B2A77-46DB-47C7-BC33-8CABADE40FF5}"/>
          </ac:spMkLst>
        </pc:spChg>
      </pc:sldChg>
      <pc:sldChg chg="modSp add">
        <pc:chgData name="Karna Amit" userId="512f0b414f2a6f27" providerId="LiveId" clId="{E9F1EDD8-C123-4553-812C-7CEED593ECAE}" dt="2020-02-09T22:43:52.100" v="154" actId="6549"/>
        <pc:sldMkLst>
          <pc:docMk/>
          <pc:sldMk cId="3032803118" sldId="264"/>
        </pc:sldMkLst>
        <pc:spChg chg="mod">
          <ac:chgData name="Karna Amit" userId="512f0b414f2a6f27" providerId="LiveId" clId="{E9F1EDD8-C123-4553-812C-7CEED593ECAE}" dt="2020-02-09T22:43:17.072" v="135"/>
          <ac:spMkLst>
            <pc:docMk/>
            <pc:sldMk cId="3032803118" sldId="264"/>
            <ac:spMk id="2" creationId="{EBEDCC09-582E-49A3-8D0F-0D2EF6306B39}"/>
          </ac:spMkLst>
        </pc:spChg>
        <pc:spChg chg="mod">
          <ac:chgData name="Karna Amit" userId="512f0b414f2a6f27" providerId="LiveId" clId="{E9F1EDD8-C123-4553-812C-7CEED593ECAE}" dt="2020-02-09T22:43:52.100" v="154" actId="6549"/>
          <ac:spMkLst>
            <pc:docMk/>
            <pc:sldMk cId="3032803118" sldId="264"/>
            <ac:spMk id="3" creationId="{93A8FEF1-BC0D-41AC-88A8-A4896D7828A7}"/>
          </ac:spMkLst>
        </pc:spChg>
      </pc:sldChg>
    </pc:docChg>
  </pc:docChgLst>
  <pc:docChgLst>
    <pc:chgData name="Karna Amit" userId="512f0b414f2a6f27" providerId="LiveId" clId="{46C8A294-AB96-4F32-A233-CD8B7DED91E7}"/>
    <pc:docChg chg="modSld">
      <pc:chgData name="Karna Amit" userId="512f0b414f2a6f27" providerId="LiveId" clId="{46C8A294-AB96-4F32-A233-CD8B7DED91E7}" dt="2020-02-17T00:08:14.054" v="0" actId="20577"/>
      <pc:docMkLst>
        <pc:docMk/>
      </pc:docMkLst>
      <pc:sldChg chg="modSp">
        <pc:chgData name="Karna Amit" userId="512f0b414f2a6f27" providerId="LiveId" clId="{46C8A294-AB96-4F32-A233-CD8B7DED91E7}" dt="2020-02-17T00:08:14.054" v="0" actId="20577"/>
        <pc:sldMkLst>
          <pc:docMk/>
          <pc:sldMk cId="1530714256" sldId="257"/>
        </pc:sldMkLst>
        <pc:spChg chg="mod">
          <ac:chgData name="Karna Amit" userId="512f0b414f2a6f27" providerId="LiveId" clId="{46C8A294-AB96-4F32-A233-CD8B7DED91E7}" dt="2020-02-17T00:08:14.054" v="0" actId="20577"/>
          <ac:spMkLst>
            <pc:docMk/>
            <pc:sldMk cId="1530714256" sldId="257"/>
            <ac:spMk id="3" creationId="{8AF38D91-395E-4429-8B18-B575AB6D4F0B}"/>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2-16T11:26:40.170" idx="4">
    <p:pos x="5097" y="1664"/>
    <p:text>Should I chuck in a slide thats just a introduction..?</p:text>
    <p:extLst>
      <p:ext uri="{C676402C-5697-4E1C-873F-D02D1690AC5C}">
        <p15:threadingInfo xmlns:p15="http://schemas.microsoft.com/office/powerpoint/2012/main" timeZoneBias="-6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2-16T10:56:00.485" idx="2">
    <p:pos x="5737" y="2025"/>
    <p:text>Wanna say middle of bumfuck nowhere but cant find the right words :/</p:text>
    <p:extLst>
      <p:ext uri="{C676402C-5697-4E1C-873F-D02D1690AC5C}">
        <p15:threadingInfo xmlns:p15="http://schemas.microsoft.com/office/powerpoint/2012/main" timeZoneBias="-6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2-16T11:31:48.064" idx="5">
    <p:pos x="6237" y="2228"/>
    <p:text>Forgot what the word was</p:text>
    <p:extLst>
      <p:ext uri="{C676402C-5697-4E1C-873F-D02D1690AC5C}">
        <p15:threadingInfo xmlns:p15="http://schemas.microsoft.com/office/powerpoint/2012/main" timeZoneBias="-6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EA0917-4655-4875-9A85-E96150F2F5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AU"/>
              <a:t>Design Brief</a:t>
            </a:r>
          </a:p>
        </p:txBody>
      </p:sp>
      <p:sp>
        <p:nvSpPr>
          <p:cNvPr id="3" name="Date Placeholder 2">
            <a:extLst>
              <a:ext uri="{FF2B5EF4-FFF2-40B4-BE49-F238E27FC236}">
                <a16:creationId xmlns:a16="http://schemas.microsoft.com/office/drawing/2014/main" id="{8D6199DF-7BC3-4E7E-A73B-6186D06DC3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BBC747-2960-436F-864A-7A10A7B4DC4E}" type="datetimeFigureOut">
              <a:rPr lang="en-AU" smtClean="0"/>
              <a:t>17/02/2020</a:t>
            </a:fld>
            <a:endParaRPr lang="en-AU"/>
          </a:p>
        </p:txBody>
      </p:sp>
      <p:sp>
        <p:nvSpPr>
          <p:cNvPr id="4" name="Footer Placeholder 3">
            <a:extLst>
              <a:ext uri="{FF2B5EF4-FFF2-40B4-BE49-F238E27FC236}">
                <a16:creationId xmlns:a16="http://schemas.microsoft.com/office/drawing/2014/main" id="{DD7C6FF0-46FA-40C0-AB2A-69A93CA537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AU"/>
              <a:t>jjjjjj</a:t>
            </a:r>
          </a:p>
        </p:txBody>
      </p:sp>
      <p:sp>
        <p:nvSpPr>
          <p:cNvPr id="5" name="Slide Number Placeholder 4">
            <a:extLst>
              <a:ext uri="{FF2B5EF4-FFF2-40B4-BE49-F238E27FC236}">
                <a16:creationId xmlns:a16="http://schemas.microsoft.com/office/drawing/2014/main" id="{1A5CD937-88B3-4DD4-903E-3B552A0D1F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162788-B5EF-494D-A742-3A81B7DBE73C}" type="slidenum">
              <a:rPr lang="en-AU" smtClean="0"/>
              <a:t>‹#›</a:t>
            </a:fld>
            <a:endParaRPr lang="en-AU"/>
          </a:p>
        </p:txBody>
      </p:sp>
    </p:spTree>
    <p:extLst>
      <p:ext uri="{BB962C8B-B14F-4D97-AF65-F5344CB8AC3E}">
        <p14:creationId xmlns:p14="http://schemas.microsoft.com/office/powerpoint/2010/main" val="104945973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AU"/>
              <a:t>Design Brief</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EDBA8-2926-40EE-8712-3CC94D24D01B}" type="datetimeFigureOut">
              <a:rPr lang="en-AU" smtClean="0"/>
              <a:t>17/02/2020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AU"/>
              <a:t>jjjjjj</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6297A-F3D0-4F40-8D71-64E67BC17F51}" type="slidenum">
              <a:rPr lang="en-AU" smtClean="0"/>
              <a:t>‹#›</a:t>
            </a:fld>
            <a:endParaRPr lang="en-AU"/>
          </a:p>
        </p:txBody>
      </p:sp>
    </p:spTree>
    <p:extLst>
      <p:ext uri="{BB962C8B-B14F-4D97-AF65-F5344CB8AC3E}">
        <p14:creationId xmlns:p14="http://schemas.microsoft.com/office/powerpoint/2010/main" val="308292843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306297A-F3D0-4F40-8D71-64E67BC17F51}" type="slidenum">
              <a:rPr lang="en-AU" smtClean="0"/>
              <a:t>2</a:t>
            </a:fld>
            <a:endParaRPr lang="en-AU"/>
          </a:p>
        </p:txBody>
      </p:sp>
      <p:sp>
        <p:nvSpPr>
          <p:cNvPr id="5" name="Header Placeholder 4">
            <a:extLst>
              <a:ext uri="{FF2B5EF4-FFF2-40B4-BE49-F238E27FC236}">
                <a16:creationId xmlns:a16="http://schemas.microsoft.com/office/drawing/2014/main" id="{DDA770E8-8471-4589-868F-35D766B0AA93}"/>
              </a:ext>
            </a:extLst>
          </p:cNvPr>
          <p:cNvSpPr>
            <a:spLocks noGrp="1"/>
          </p:cNvSpPr>
          <p:nvPr>
            <p:ph type="hdr" sz="quarter"/>
          </p:nvPr>
        </p:nvSpPr>
        <p:spPr/>
        <p:txBody>
          <a:bodyPr/>
          <a:lstStyle/>
          <a:p>
            <a:r>
              <a:rPr lang="en-AU"/>
              <a:t>Design Brief</a:t>
            </a:r>
          </a:p>
        </p:txBody>
      </p:sp>
      <p:sp>
        <p:nvSpPr>
          <p:cNvPr id="6" name="Footer Placeholder 5">
            <a:extLst>
              <a:ext uri="{FF2B5EF4-FFF2-40B4-BE49-F238E27FC236}">
                <a16:creationId xmlns:a16="http://schemas.microsoft.com/office/drawing/2014/main" id="{EE69E4E4-7E56-4682-B8BA-9986E5906320}"/>
              </a:ext>
            </a:extLst>
          </p:cNvPr>
          <p:cNvSpPr>
            <a:spLocks noGrp="1"/>
          </p:cNvSpPr>
          <p:nvPr>
            <p:ph type="ftr" sz="quarter" idx="4"/>
          </p:nvPr>
        </p:nvSpPr>
        <p:spPr/>
        <p:txBody>
          <a:bodyPr/>
          <a:lstStyle/>
          <a:p>
            <a:r>
              <a:rPr lang="en-AU"/>
              <a:t>jjjjjj</a:t>
            </a:r>
          </a:p>
        </p:txBody>
      </p:sp>
    </p:spTree>
    <p:extLst>
      <p:ext uri="{BB962C8B-B14F-4D97-AF65-F5344CB8AC3E}">
        <p14:creationId xmlns:p14="http://schemas.microsoft.com/office/powerpoint/2010/main" val="173905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28EE-FBF4-4934-80DB-79CC7704E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6450244-6235-40E6-A765-85C84ADFD1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F09D147-69FB-47FC-AB6B-90A791A1CBF2}"/>
              </a:ext>
            </a:extLst>
          </p:cNvPr>
          <p:cNvSpPr>
            <a:spLocks noGrp="1"/>
          </p:cNvSpPr>
          <p:nvPr>
            <p:ph type="dt" sz="half" idx="10"/>
          </p:nvPr>
        </p:nvSpPr>
        <p:spPr/>
        <p:txBody>
          <a:bodyPr/>
          <a:lstStyle/>
          <a:p>
            <a:fld id="{ED176C11-203E-49ED-86D4-66E41C858C8F}" type="datetime1">
              <a:rPr lang="en-AU" smtClean="0"/>
              <a:t>17/02/2020</a:t>
            </a:fld>
            <a:endParaRPr lang="en-AU"/>
          </a:p>
        </p:txBody>
      </p:sp>
      <p:sp>
        <p:nvSpPr>
          <p:cNvPr id="5" name="Footer Placeholder 4">
            <a:extLst>
              <a:ext uri="{FF2B5EF4-FFF2-40B4-BE49-F238E27FC236}">
                <a16:creationId xmlns:a16="http://schemas.microsoft.com/office/drawing/2014/main" id="{61F50214-E6B6-4469-8FDC-0F8528DC4D83}"/>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8139D8CC-6A44-45C8-A9BE-02C747C0C007}"/>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04342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7433-CA47-4A8A-BA6E-DE7D1C77806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9942DC8-78A7-4D40-B18C-657BA48FF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A3DA21-F226-480A-A22C-A36E2C30AEBB}"/>
              </a:ext>
            </a:extLst>
          </p:cNvPr>
          <p:cNvSpPr>
            <a:spLocks noGrp="1"/>
          </p:cNvSpPr>
          <p:nvPr>
            <p:ph type="dt" sz="half" idx="10"/>
          </p:nvPr>
        </p:nvSpPr>
        <p:spPr/>
        <p:txBody>
          <a:bodyPr/>
          <a:lstStyle/>
          <a:p>
            <a:fld id="{14330129-87A2-468A-9691-17912D0CA255}" type="datetime1">
              <a:rPr lang="en-AU" smtClean="0"/>
              <a:t>17/02/2020</a:t>
            </a:fld>
            <a:endParaRPr lang="en-AU"/>
          </a:p>
        </p:txBody>
      </p:sp>
      <p:sp>
        <p:nvSpPr>
          <p:cNvPr id="5" name="Footer Placeholder 4">
            <a:extLst>
              <a:ext uri="{FF2B5EF4-FFF2-40B4-BE49-F238E27FC236}">
                <a16:creationId xmlns:a16="http://schemas.microsoft.com/office/drawing/2014/main" id="{6C0A9C7E-B6B4-497A-A328-A306B91AEE83}"/>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CA3F6419-41F8-4E5E-A37E-B9F5B98C603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382536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A1FB9-B42F-4F86-97A0-A5809BF8F2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C83F90D-CF17-467A-A929-FCDB3EC808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6F72F1-C0B8-436E-B273-C5C27E7EC33A}"/>
              </a:ext>
            </a:extLst>
          </p:cNvPr>
          <p:cNvSpPr>
            <a:spLocks noGrp="1"/>
          </p:cNvSpPr>
          <p:nvPr>
            <p:ph type="dt" sz="half" idx="10"/>
          </p:nvPr>
        </p:nvSpPr>
        <p:spPr/>
        <p:txBody>
          <a:bodyPr/>
          <a:lstStyle/>
          <a:p>
            <a:fld id="{CDE69C57-DECD-48FF-A711-7C5E684B94BB}" type="datetime1">
              <a:rPr lang="en-AU" smtClean="0"/>
              <a:t>17/02/2020</a:t>
            </a:fld>
            <a:endParaRPr lang="en-AU"/>
          </a:p>
        </p:txBody>
      </p:sp>
      <p:sp>
        <p:nvSpPr>
          <p:cNvPr id="5" name="Footer Placeholder 4">
            <a:extLst>
              <a:ext uri="{FF2B5EF4-FFF2-40B4-BE49-F238E27FC236}">
                <a16:creationId xmlns:a16="http://schemas.microsoft.com/office/drawing/2014/main" id="{3CBAF734-098E-43D6-B104-846EFCDAC27F}"/>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55D75F2C-B3EC-44A4-8EA1-BEE455A084ED}"/>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8124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BAD3-DC7B-4BDD-AF74-4966C7B7F6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37EAA05-FE4D-44EA-9598-7E23F223E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4233AD-CAD0-4F00-8A6D-CB2ADD7DDE05}"/>
              </a:ext>
            </a:extLst>
          </p:cNvPr>
          <p:cNvSpPr>
            <a:spLocks noGrp="1"/>
          </p:cNvSpPr>
          <p:nvPr>
            <p:ph type="dt" sz="half" idx="10"/>
          </p:nvPr>
        </p:nvSpPr>
        <p:spPr/>
        <p:txBody>
          <a:bodyPr/>
          <a:lstStyle/>
          <a:p>
            <a:fld id="{0001CB84-DD54-4BA4-94BC-7725D08FBA1A}" type="datetime1">
              <a:rPr lang="en-AU" smtClean="0"/>
              <a:t>17/02/2020</a:t>
            </a:fld>
            <a:endParaRPr lang="en-AU"/>
          </a:p>
        </p:txBody>
      </p:sp>
      <p:sp>
        <p:nvSpPr>
          <p:cNvPr id="5" name="Footer Placeholder 4">
            <a:extLst>
              <a:ext uri="{FF2B5EF4-FFF2-40B4-BE49-F238E27FC236}">
                <a16:creationId xmlns:a16="http://schemas.microsoft.com/office/drawing/2014/main" id="{A9FEFED7-B2EE-46DD-943E-09FA628A9126}"/>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43AB2087-766A-47D7-A709-A842030E8D3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02113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5E82-162C-496A-AECA-9A9AF22E10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1A5C675-02F1-4E91-818E-C491403235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E7E00-6369-4BF5-826F-412B965A3701}"/>
              </a:ext>
            </a:extLst>
          </p:cNvPr>
          <p:cNvSpPr>
            <a:spLocks noGrp="1"/>
          </p:cNvSpPr>
          <p:nvPr>
            <p:ph type="dt" sz="half" idx="10"/>
          </p:nvPr>
        </p:nvSpPr>
        <p:spPr/>
        <p:txBody>
          <a:bodyPr/>
          <a:lstStyle/>
          <a:p>
            <a:fld id="{98F3250E-705D-4CF0-A5AB-9ACA3DB596D6}" type="datetime1">
              <a:rPr lang="en-AU" smtClean="0"/>
              <a:t>17/02/2020</a:t>
            </a:fld>
            <a:endParaRPr lang="en-AU"/>
          </a:p>
        </p:txBody>
      </p:sp>
      <p:sp>
        <p:nvSpPr>
          <p:cNvPr id="5" name="Footer Placeholder 4">
            <a:extLst>
              <a:ext uri="{FF2B5EF4-FFF2-40B4-BE49-F238E27FC236}">
                <a16:creationId xmlns:a16="http://schemas.microsoft.com/office/drawing/2014/main" id="{E24CA5FC-71FF-484F-8B39-C69A87DD675D}"/>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81949DF7-A87C-4C87-ACF5-73915087126D}"/>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15653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0047-E9B0-4DBA-8D35-EB2606A0843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134321C-E9A9-46B9-A763-55DCB73A2D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EB7AD34-3C90-49D4-A946-B31E5F450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E9CA643-8177-45B1-A587-9E0A89CD39E5}"/>
              </a:ext>
            </a:extLst>
          </p:cNvPr>
          <p:cNvSpPr>
            <a:spLocks noGrp="1"/>
          </p:cNvSpPr>
          <p:nvPr>
            <p:ph type="dt" sz="half" idx="10"/>
          </p:nvPr>
        </p:nvSpPr>
        <p:spPr/>
        <p:txBody>
          <a:bodyPr/>
          <a:lstStyle/>
          <a:p>
            <a:fld id="{63286F58-D1FE-4A15-AB37-F59C95925BCD}" type="datetime1">
              <a:rPr lang="en-AU" smtClean="0"/>
              <a:t>17/02/2020</a:t>
            </a:fld>
            <a:endParaRPr lang="en-AU"/>
          </a:p>
        </p:txBody>
      </p:sp>
      <p:sp>
        <p:nvSpPr>
          <p:cNvPr id="6" name="Footer Placeholder 5">
            <a:extLst>
              <a:ext uri="{FF2B5EF4-FFF2-40B4-BE49-F238E27FC236}">
                <a16:creationId xmlns:a16="http://schemas.microsoft.com/office/drawing/2014/main" id="{08E41AD9-40C3-49FF-8262-7CC5640702E8}"/>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6D96C9E6-CA24-4DBC-B632-2AAD2F2D59A4}"/>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34533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5488-2BAE-40FB-B7E0-0CEC8B74CA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0A858E3-3C00-46A5-9269-788967761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C5EAC-2BA7-4576-95AD-04B536ED4F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A3DD196-0522-473C-8664-51466597D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1D589-1938-4B3D-872E-54A9150DE9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C20FAC9-2A5B-4D64-BA7D-D9E0259D1979}"/>
              </a:ext>
            </a:extLst>
          </p:cNvPr>
          <p:cNvSpPr>
            <a:spLocks noGrp="1"/>
          </p:cNvSpPr>
          <p:nvPr>
            <p:ph type="dt" sz="half" idx="10"/>
          </p:nvPr>
        </p:nvSpPr>
        <p:spPr/>
        <p:txBody>
          <a:bodyPr/>
          <a:lstStyle/>
          <a:p>
            <a:fld id="{711CC66B-061A-42D1-A3C5-20C620E9AE70}" type="datetime1">
              <a:rPr lang="en-AU" smtClean="0"/>
              <a:t>17/02/2020</a:t>
            </a:fld>
            <a:endParaRPr lang="en-AU"/>
          </a:p>
        </p:txBody>
      </p:sp>
      <p:sp>
        <p:nvSpPr>
          <p:cNvPr id="8" name="Footer Placeholder 7">
            <a:extLst>
              <a:ext uri="{FF2B5EF4-FFF2-40B4-BE49-F238E27FC236}">
                <a16:creationId xmlns:a16="http://schemas.microsoft.com/office/drawing/2014/main" id="{59571CBE-BC2A-486F-98C8-69E03DC8FC05}"/>
              </a:ext>
            </a:extLst>
          </p:cNvPr>
          <p:cNvSpPr>
            <a:spLocks noGrp="1"/>
          </p:cNvSpPr>
          <p:nvPr>
            <p:ph type="ftr" sz="quarter" idx="11"/>
          </p:nvPr>
        </p:nvSpPr>
        <p:spPr/>
        <p:txBody>
          <a:bodyPr/>
          <a:lstStyle/>
          <a:p>
            <a:r>
              <a:rPr lang="en-AU"/>
              <a:t>Design Brief</a:t>
            </a:r>
          </a:p>
        </p:txBody>
      </p:sp>
      <p:sp>
        <p:nvSpPr>
          <p:cNvPr id="9" name="Slide Number Placeholder 8">
            <a:extLst>
              <a:ext uri="{FF2B5EF4-FFF2-40B4-BE49-F238E27FC236}">
                <a16:creationId xmlns:a16="http://schemas.microsoft.com/office/drawing/2014/main" id="{D03C5AD6-2E04-4B79-922D-91BC104C8191}"/>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45926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390E-27A1-4160-88F7-5036B9B0142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C65CC8D-2AAD-4760-96D6-0D3674D7A0A7}"/>
              </a:ext>
            </a:extLst>
          </p:cNvPr>
          <p:cNvSpPr>
            <a:spLocks noGrp="1"/>
          </p:cNvSpPr>
          <p:nvPr>
            <p:ph type="dt" sz="half" idx="10"/>
          </p:nvPr>
        </p:nvSpPr>
        <p:spPr/>
        <p:txBody>
          <a:bodyPr/>
          <a:lstStyle/>
          <a:p>
            <a:fld id="{34F7C488-41B3-4B35-B6CE-042E79E55149}" type="datetime1">
              <a:rPr lang="en-AU" smtClean="0"/>
              <a:t>17/02/2020</a:t>
            </a:fld>
            <a:endParaRPr lang="en-AU"/>
          </a:p>
        </p:txBody>
      </p:sp>
      <p:sp>
        <p:nvSpPr>
          <p:cNvPr id="4" name="Footer Placeholder 3">
            <a:extLst>
              <a:ext uri="{FF2B5EF4-FFF2-40B4-BE49-F238E27FC236}">
                <a16:creationId xmlns:a16="http://schemas.microsoft.com/office/drawing/2014/main" id="{3E9692F3-2B13-40D5-B93C-044173C62AE1}"/>
              </a:ext>
            </a:extLst>
          </p:cNvPr>
          <p:cNvSpPr>
            <a:spLocks noGrp="1"/>
          </p:cNvSpPr>
          <p:nvPr>
            <p:ph type="ftr" sz="quarter" idx="11"/>
          </p:nvPr>
        </p:nvSpPr>
        <p:spPr/>
        <p:txBody>
          <a:bodyPr/>
          <a:lstStyle/>
          <a:p>
            <a:r>
              <a:rPr lang="en-AU"/>
              <a:t>Design Brief</a:t>
            </a:r>
          </a:p>
        </p:txBody>
      </p:sp>
      <p:sp>
        <p:nvSpPr>
          <p:cNvPr id="5" name="Slide Number Placeholder 4">
            <a:extLst>
              <a:ext uri="{FF2B5EF4-FFF2-40B4-BE49-F238E27FC236}">
                <a16:creationId xmlns:a16="http://schemas.microsoft.com/office/drawing/2014/main" id="{E0D419C9-AC9D-4445-A497-43CD90430F3E}"/>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05861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B39DB-291F-4432-8CC1-D774D4C56A72}"/>
              </a:ext>
            </a:extLst>
          </p:cNvPr>
          <p:cNvSpPr>
            <a:spLocks noGrp="1"/>
          </p:cNvSpPr>
          <p:nvPr>
            <p:ph type="dt" sz="half" idx="10"/>
          </p:nvPr>
        </p:nvSpPr>
        <p:spPr/>
        <p:txBody>
          <a:bodyPr/>
          <a:lstStyle/>
          <a:p>
            <a:fld id="{58EF828F-4844-49C3-A596-DCA869441585}" type="datetime1">
              <a:rPr lang="en-AU" smtClean="0"/>
              <a:t>17/02/2020</a:t>
            </a:fld>
            <a:endParaRPr lang="en-AU"/>
          </a:p>
        </p:txBody>
      </p:sp>
      <p:sp>
        <p:nvSpPr>
          <p:cNvPr id="3" name="Footer Placeholder 2">
            <a:extLst>
              <a:ext uri="{FF2B5EF4-FFF2-40B4-BE49-F238E27FC236}">
                <a16:creationId xmlns:a16="http://schemas.microsoft.com/office/drawing/2014/main" id="{7C8EC047-FC2B-45D6-A673-213DD09C30E1}"/>
              </a:ext>
            </a:extLst>
          </p:cNvPr>
          <p:cNvSpPr>
            <a:spLocks noGrp="1"/>
          </p:cNvSpPr>
          <p:nvPr>
            <p:ph type="ftr" sz="quarter" idx="11"/>
          </p:nvPr>
        </p:nvSpPr>
        <p:spPr/>
        <p:txBody>
          <a:bodyPr/>
          <a:lstStyle/>
          <a:p>
            <a:r>
              <a:rPr lang="en-AU"/>
              <a:t>Design Brief</a:t>
            </a:r>
          </a:p>
        </p:txBody>
      </p:sp>
      <p:sp>
        <p:nvSpPr>
          <p:cNvPr id="4" name="Slide Number Placeholder 3">
            <a:extLst>
              <a:ext uri="{FF2B5EF4-FFF2-40B4-BE49-F238E27FC236}">
                <a16:creationId xmlns:a16="http://schemas.microsoft.com/office/drawing/2014/main" id="{46A6F41D-E1DA-4A42-A0A2-831ABFDA877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31363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4155-E718-42F8-9674-74747BD7D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CA2622D-928B-47FD-82B7-3348326AD0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97CD96B-F219-4760-95A4-8554922C7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E3247-61B1-458A-BA05-08827962A8A9}"/>
              </a:ext>
            </a:extLst>
          </p:cNvPr>
          <p:cNvSpPr>
            <a:spLocks noGrp="1"/>
          </p:cNvSpPr>
          <p:nvPr>
            <p:ph type="dt" sz="half" idx="10"/>
          </p:nvPr>
        </p:nvSpPr>
        <p:spPr/>
        <p:txBody>
          <a:bodyPr/>
          <a:lstStyle/>
          <a:p>
            <a:fld id="{E3161596-2B18-4FD2-BD81-49AEB14625A6}" type="datetime1">
              <a:rPr lang="en-AU" smtClean="0"/>
              <a:t>17/02/2020</a:t>
            </a:fld>
            <a:endParaRPr lang="en-AU"/>
          </a:p>
        </p:txBody>
      </p:sp>
      <p:sp>
        <p:nvSpPr>
          <p:cNvPr id="6" name="Footer Placeholder 5">
            <a:extLst>
              <a:ext uri="{FF2B5EF4-FFF2-40B4-BE49-F238E27FC236}">
                <a16:creationId xmlns:a16="http://schemas.microsoft.com/office/drawing/2014/main" id="{AA96A0BB-6230-46FB-AFE5-0F757099A6D5}"/>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5AA35F9F-2173-42C3-86FA-363E2A4E6492}"/>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55091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EED7-0AC3-491C-9F52-1C651A45C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99139D6-77ED-4057-B2FC-8685E5677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3E616CF-09A4-4239-99F5-F7A7D39D3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5A05E-0944-401E-AC50-06762F46ABCE}"/>
              </a:ext>
            </a:extLst>
          </p:cNvPr>
          <p:cNvSpPr>
            <a:spLocks noGrp="1"/>
          </p:cNvSpPr>
          <p:nvPr>
            <p:ph type="dt" sz="half" idx="10"/>
          </p:nvPr>
        </p:nvSpPr>
        <p:spPr/>
        <p:txBody>
          <a:bodyPr/>
          <a:lstStyle/>
          <a:p>
            <a:fld id="{597C9C9A-EECE-4BF2-9074-9AEF9C820027}" type="datetime1">
              <a:rPr lang="en-AU" smtClean="0"/>
              <a:t>17/02/2020</a:t>
            </a:fld>
            <a:endParaRPr lang="en-AU"/>
          </a:p>
        </p:txBody>
      </p:sp>
      <p:sp>
        <p:nvSpPr>
          <p:cNvPr id="6" name="Footer Placeholder 5">
            <a:extLst>
              <a:ext uri="{FF2B5EF4-FFF2-40B4-BE49-F238E27FC236}">
                <a16:creationId xmlns:a16="http://schemas.microsoft.com/office/drawing/2014/main" id="{4AF1A7E9-70D3-4C37-89DC-65DF580B4638}"/>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3ECF004D-C3BA-4A42-8A56-68C06CD12461}"/>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54856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0925A-B205-46BE-8CBB-6368D796D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2EC3E76-E5C6-47E2-8A93-15FA929C6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68D44D-FC17-41B5-8949-215C0CBDB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1CEB6-53EF-47A8-9702-2CB400CAF949}" type="datetime1">
              <a:rPr lang="en-AU" smtClean="0"/>
              <a:t>17/02/2020</a:t>
            </a:fld>
            <a:endParaRPr lang="en-AU"/>
          </a:p>
        </p:txBody>
      </p:sp>
      <p:sp>
        <p:nvSpPr>
          <p:cNvPr id="5" name="Footer Placeholder 4">
            <a:extLst>
              <a:ext uri="{FF2B5EF4-FFF2-40B4-BE49-F238E27FC236}">
                <a16:creationId xmlns:a16="http://schemas.microsoft.com/office/drawing/2014/main" id="{42A68758-4FD4-48E8-8FDA-F0B8A1ED3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Design Brief</a:t>
            </a:r>
          </a:p>
        </p:txBody>
      </p:sp>
      <p:sp>
        <p:nvSpPr>
          <p:cNvPr id="6" name="Slide Number Placeholder 5">
            <a:extLst>
              <a:ext uri="{FF2B5EF4-FFF2-40B4-BE49-F238E27FC236}">
                <a16:creationId xmlns:a16="http://schemas.microsoft.com/office/drawing/2014/main" id="{767E1CFB-97E4-43FF-B878-ED995F868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7D352-7977-4B6A-9B16-FE892DA4D489}" type="slidenum">
              <a:rPr lang="en-AU" smtClean="0"/>
              <a:t>‹#›</a:t>
            </a:fld>
            <a:endParaRPr lang="en-AU"/>
          </a:p>
        </p:txBody>
      </p:sp>
    </p:spTree>
    <p:extLst>
      <p:ext uri="{BB962C8B-B14F-4D97-AF65-F5344CB8AC3E}">
        <p14:creationId xmlns:p14="http://schemas.microsoft.com/office/powerpoint/2010/main" val="85688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B14-43FA-4127-A63B-A68A3AD0F8AE}"/>
              </a:ext>
            </a:extLst>
          </p:cNvPr>
          <p:cNvSpPr>
            <a:spLocks noGrp="1"/>
          </p:cNvSpPr>
          <p:nvPr>
            <p:ph type="ctrTitle"/>
          </p:nvPr>
        </p:nvSpPr>
        <p:spPr/>
        <p:txBody>
          <a:bodyPr/>
          <a:lstStyle/>
          <a:p>
            <a:r>
              <a:rPr lang="en-AU" dirty="0"/>
              <a:t>Design Brief </a:t>
            </a:r>
          </a:p>
        </p:txBody>
      </p:sp>
      <p:sp>
        <p:nvSpPr>
          <p:cNvPr id="3" name="Subtitle 2">
            <a:extLst>
              <a:ext uri="{FF2B5EF4-FFF2-40B4-BE49-F238E27FC236}">
                <a16:creationId xmlns:a16="http://schemas.microsoft.com/office/drawing/2014/main" id="{1FB39830-62E8-4648-99F5-B1FEFF76901B}"/>
              </a:ext>
            </a:extLst>
          </p:cNvPr>
          <p:cNvSpPr>
            <a:spLocks noGrp="1"/>
          </p:cNvSpPr>
          <p:nvPr>
            <p:ph type="subTitle" idx="1"/>
          </p:nvPr>
        </p:nvSpPr>
        <p:spPr>
          <a:xfrm>
            <a:off x="1524000" y="4178813"/>
            <a:ext cx="9144000" cy="1655762"/>
          </a:xfrm>
        </p:spPr>
        <p:txBody>
          <a:bodyPr/>
          <a:lstStyle/>
          <a:p>
            <a:r>
              <a:rPr lang="en-AU" dirty="0"/>
              <a:t>Amit Aalok</a:t>
            </a:r>
          </a:p>
          <a:p>
            <a:endParaRPr lang="en-AU" dirty="0"/>
          </a:p>
        </p:txBody>
      </p:sp>
    </p:spTree>
    <p:extLst>
      <p:ext uri="{BB962C8B-B14F-4D97-AF65-F5344CB8AC3E}">
        <p14:creationId xmlns:p14="http://schemas.microsoft.com/office/powerpoint/2010/main" val="286381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9192-F3EB-410B-99EE-4FC960262204}"/>
              </a:ext>
            </a:extLst>
          </p:cNvPr>
          <p:cNvSpPr>
            <a:spLocks noGrp="1"/>
          </p:cNvSpPr>
          <p:nvPr>
            <p:ph type="title"/>
          </p:nvPr>
        </p:nvSpPr>
        <p:spPr>
          <a:xfrm>
            <a:off x="838200" y="18255"/>
            <a:ext cx="10515600" cy="1325563"/>
          </a:xfrm>
        </p:spPr>
        <p:txBody>
          <a:bodyPr/>
          <a:lstStyle/>
          <a:p>
            <a:r>
              <a:rPr lang="en-AU" dirty="0"/>
              <a:t>Problem		</a:t>
            </a:r>
          </a:p>
        </p:txBody>
      </p:sp>
      <p:sp>
        <p:nvSpPr>
          <p:cNvPr id="3" name="Content Placeholder 2">
            <a:extLst>
              <a:ext uri="{FF2B5EF4-FFF2-40B4-BE49-F238E27FC236}">
                <a16:creationId xmlns:a16="http://schemas.microsoft.com/office/drawing/2014/main" id="{8AF38D91-395E-4429-8B18-B575AB6D4F0B}"/>
              </a:ext>
            </a:extLst>
          </p:cNvPr>
          <p:cNvSpPr>
            <a:spLocks noGrp="1"/>
          </p:cNvSpPr>
          <p:nvPr>
            <p:ph idx="1"/>
          </p:nvPr>
        </p:nvSpPr>
        <p:spPr>
          <a:xfrm>
            <a:off x="838200" y="1253331"/>
            <a:ext cx="10515600" cy="4351338"/>
          </a:xfrm>
        </p:spPr>
        <p:txBody>
          <a:bodyPr>
            <a:normAutofit/>
          </a:bodyPr>
          <a:lstStyle/>
          <a:p>
            <a:r>
              <a:rPr lang="en-AU" dirty="0"/>
              <a:t>Due to a general upwards trend in climate change, natural calamities like wildfires are on the rise. Especially in more vulnerable countries like Australia wildfires can be a massive problems given its ecological topography and vast dry and vulnerable forests. Due to the enormous size of Australia and its forests a lot of the areas most susceptible and/or affected by wildfires are very much out of reach. This combined with very little insight into these areas makes it extremely difficult to anticipate wildfires and deploy effective </a:t>
            </a:r>
            <a:r>
              <a:rPr lang="en-AU" dirty="0" err="1"/>
              <a:t>preemptive</a:t>
            </a:r>
            <a:r>
              <a:rPr lang="en-AU" dirty="0"/>
              <a:t> measure to avoid them and in some cases also fight them effectively.</a:t>
            </a:r>
          </a:p>
        </p:txBody>
      </p:sp>
      <p:sp>
        <p:nvSpPr>
          <p:cNvPr id="5" name="Slide Number Placeholder 4">
            <a:extLst>
              <a:ext uri="{FF2B5EF4-FFF2-40B4-BE49-F238E27FC236}">
                <a16:creationId xmlns:a16="http://schemas.microsoft.com/office/drawing/2014/main" id="{F9B8179A-57BF-4628-8CDE-E686A16B268C}"/>
              </a:ext>
            </a:extLst>
          </p:cNvPr>
          <p:cNvSpPr>
            <a:spLocks noGrp="1"/>
          </p:cNvSpPr>
          <p:nvPr>
            <p:ph type="sldNum" sz="quarter" idx="12"/>
          </p:nvPr>
        </p:nvSpPr>
        <p:spPr/>
        <p:txBody>
          <a:bodyPr/>
          <a:lstStyle/>
          <a:p>
            <a:fld id="{FC77D352-7977-4B6A-9B16-FE892DA4D489}" type="slidenum">
              <a:rPr lang="en-AU" smtClean="0"/>
              <a:t>2</a:t>
            </a:fld>
            <a:endParaRPr lang="en-AU"/>
          </a:p>
        </p:txBody>
      </p:sp>
      <p:sp>
        <p:nvSpPr>
          <p:cNvPr id="6" name="Footer Placeholder 5">
            <a:extLst>
              <a:ext uri="{FF2B5EF4-FFF2-40B4-BE49-F238E27FC236}">
                <a16:creationId xmlns:a16="http://schemas.microsoft.com/office/drawing/2014/main" id="{2F3818FE-D793-4118-9E91-7D475109E9BB}"/>
              </a:ext>
            </a:extLst>
          </p:cNvPr>
          <p:cNvSpPr>
            <a:spLocks noGrp="1"/>
          </p:cNvSpPr>
          <p:nvPr>
            <p:ph type="ftr" sz="quarter" idx="11"/>
          </p:nvPr>
        </p:nvSpPr>
        <p:spPr>
          <a:xfrm>
            <a:off x="7752471" y="501650"/>
            <a:ext cx="4114800" cy="365125"/>
          </a:xfrm>
        </p:spPr>
        <p:txBody>
          <a:bodyPr/>
          <a:lstStyle/>
          <a:p>
            <a:r>
              <a:rPr lang="en-AU" dirty="0"/>
              <a:t>Design Brief</a:t>
            </a:r>
          </a:p>
        </p:txBody>
      </p:sp>
    </p:spTree>
    <p:extLst>
      <p:ext uri="{BB962C8B-B14F-4D97-AF65-F5344CB8AC3E}">
        <p14:creationId xmlns:p14="http://schemas.microsoft.com/office/powerpoint/2010/main" val="153071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8403-BEC2-46BC-ADEA-4F3B47D2A1A2}"/>
              </a:ext>
            </a:extLst>
          </p:cNvPr>
          <p:cNvSpPr>
            <a:spLocks noGrp="1"/>
          </p:cNvSpPr>
          <p:nvPr>
            <p:ph type="title"/>
          </p:nvPr>
        </p:nvSpPr>
        <p:spPr>
          <a:xfrm>
            <a:off x="838200" y="232253"/>
            <a:ext cx="7772400" cy="795356"/>
          </a:xfrm>
        </p:spPr>
        <p:txBody>
          <a:bodyPr/>
          <a:lstStyle/>
          <a:p>
            <a:r>
              <a:rPr lang="en-AU" dirty="0"/>
              <a:t>Need</a:t>
            </a:r>
          </a:p>
        </p:txBody>
      </p:sp>
      <p:sp>
        <p:nvSpPr>
          <p:cNvPr id="4" name="Slide Number Placeholder 3">
            <a:extLst>
              <a:ext uri="{FF2B5EF4-FFF2-40B4-BE49-F238E27FC236}">
                <a16:creationId xmlns:a16="http://schemas.microsoft.com/office/drawing/2014/main" id="{92534A04-CBB6-4144-AE03-BE35B616C578}"/>
              </a:ext>
            </a:extLst>
          </p:cNvPr>
          <p:cNvSpPr>
            <a:spLocks noGrp="1"/>
          </p:cNvSpPr>
          <p:nvPr>
            <p:ph type="sldNum" sz="quarter" idx="12"/>
          </p:nvPr>
        </p:nvSpPr>
        <p:spPr/>
        <p:txBody>
          <a:bodyPr/>
          <a:lstStyle/>
          <a:p>
            <a:fld id="{FC77D352-7977-4B6A-9B16-FE892DA4D489}" type="slidenum">
              <a:rPr lang="en-AU" smtClean="0"/>
              <a:t>3</a:t>
            </a:fld>
            <a:endParaRPr lang="en-AU"/>
          </a:p>
        </p:txBody>
      </p:sp>
      <p:sp>
        <p:nvSpPr>
          <p:cNvPr id="5" name="Footer Placeholder 4">
            <a:extLst>
              <a:ext uri="{FF2B5EF4-FFF2-40B4-BE49-F238E27FC236}">
                <a16:creationId xmlns:a16="http://schemas.microsoft.com/office/drawing/2014/main" id="{3071BDF1-8905-48E4-87E8-381E368C5896}"/>
              </a:ext>
            </a:extLst>
          </p:cNvPr>
          <p:cNvSpPr>
            <a:spLocks noGrp="1"/>
          </p:cNvSpPr>
          <p:nvPr>
            <p:ph type="ftr" sz="quarter" idx="11"/>
          </p:nvPr>
        </p:nvSpPr>
        <p:spPr/>
        <p:txBody>
          <a:bodyPr/>
          <a:lstStyle/>
          <a:p>
            <a:r>
              <a:rPr lang="en-AU"/>
              <a:t>Design Brief</a:t>
            </a:r>
          </a:p>
        </p:txBody>
      </p:sp>
      <p:sp>
        <p:nvSpPr>
          <p:cNvPr id="6" name="TextBox 5">
            <a:extLst>
              <a:ext uri="{FF2B5EF4-FFF2-40B4-BE49-F238E27FC236}">
                <a16:creationId xmlns:a16="http://schemas.microsoft.com/office/drawing/2014/main" id="{3DBC47F1-B446-479F-9938-1AF1500B948D}"/>
              </a:ext>
            </a:extLst>
          </p:cNvPr>
          <p:cNvSpPr txBox="1"/>
          <p:nvPr/>
        </p:nvSpPr>
        <p:spPr>
          <a:xfrm>
            <a:off x="838200" y="1027609"/>
            <a:ext cx="9956800" cy="5693866"/>
          </a:xfrm>
          <a:prstGeom prst="rect">
            <a:avLst/>
          </a:prstGeom>
          <a:noFill/>
        </p:spPr>
        <p:txBody>
          <a:bodyPr wrap="square" rtlCol="0">
            <a:spAutoFit/>
          </a:bodyPr>
          <a:lstStyle/>
          <a:p>
            <a:pPr marL="285750" indent="-285750">
              <a:buFont typeface="Arial" panose="020B0604020202020204" pitchFamily="34" charset="0"/>
              <a:buChar char="•"/>
            </a:pPr>
            <a:r>
              <a:rPr lang="en-AU" sz="2800" dirty="0"/>
              <a:t>After much consideration it has been decided that a robust and modular autonomous system is needed that can be deployed into areas most likely to be affected by wildfires that can collect reliable and accurate data about factors that govern the likeliness and behaviour of wildfires. The system needs to be able to collect and record data about the </a:t>
            </a:r>
            <a:r>
              <a:rPr lang="en-AU" sz="2800" b="1" u="sng" dirty="0"/>
              <a:t>wind, temperature, moisture, air pressure</a:t>
            </a:r>
            <a:r>
              <a:rPr lang="en-AU" sz="2800" dirty="0"/>
              <a:t>. All this data will need to be accurately collected and then stored physically on site. The system also needs to be completely autonomous, powering itself through renewable energy, and capable of collecting and storing data for a large amount of time with very little upkeep from the End User. The system also needs to be safe as to protect the components against the elements </a:t>
            </a:r>
          </a:p>
        </p:txBody>
      </p:sp>
    </p:spTree>
    <p:extLst>
      <p:ext uri="{BB962C8B-B14F-4D97-AF65-F5344CB8AC3E}">
        <p14:creationId xmlns:p14="http://schemas.microsoft.com/office/powerpoint/2010/main" val="366771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3EE5-E27C-40DC-BCEF-F65A1A459131}"/>
              </a:ext>
            </a:extLst>
          </p:cNvPr>
          <p:cNvSpPr>
            <a:spLocks noGrp="1"/>
          </p:cNvSpPr>
          <p:nvPr>
            <p:ph type="title"/>
          </p:nvPr>
        </p:nvSpPr>
        <p:spPr/>
        <p:txBody>
          <a:bodyPr/>
          <a:lstStyle/>
          <a:p>
            <a:r>
              <a:rPr lang="en-AU" dirty="0"/>
              <a:t>Client</a:t>
            </a:r>
          </a:p>
        </p:txBody>
      </p:sp>
      <p:sp>
        <p:nvSpPr>
          <p:cNvPr id="3" name="Content Placeholder 2">
            <a:extLst>
              <a:ext uri="{FF2B5EF4-FFF2-40B4-BE49-F238E27FC236}">
                <a16:creationId xmlns:a16="http://schemas.microsoft.com/office/drawing/2014/main" id="{63A38969-85DE-4C18-AA97-42E3AB275F87}"/>
              </a:ext>
            </a:extLst>
          </p:cNvPr>
          <p:cNvSpPr>
            <a:spLocks noGrp="1"/>
          </p:cNvSpPr>
          <p:nvPr>
            <p:ph idx="1"/>
          </p:nvPr>
        </p:nvSpPr>
        <p:spPr/>
        <p:txBody>
          <a:bodyPr/>
          <a:lstStyle/>
          <a:p>
            <a:r>
              <a:rPr lang="en-AU" dirty="0"/>
              <a:t>Mr. Richard Dickinson is the head of NSW DFES (Department of Fires and Emergency Services) and after the devastating 2019-2020 fires in the state and Australia wide has recognised a need for be pre-emptive about wildfires. He believes data is the key to anticipating where the fires will hit the hardest come fire season and that data will also help us be more efficient in putting tactical measures in place.</a:t>
            </a:r>
          </a:p>
        </p:txBody>
      </p:sp>
      <p:sp>
        <p:nvSpPr>
          <p:cNvPr id="4" name="Slide Number Placeholder 3">
            <a:extLst>
              <a:ext uri="{FF2B5EF4-FFF2-40B4-BE49-F238E27FC236}">
                <a16:creationId xmlns:a16="http://schemas.microsoft.com/office/drawing/2014/main" id="{C3D95285-7830-4A7D-ACB8-34B3498898B8}"/>
              </a:ext>
            </a:extLst>
          </p:cNvPr>
          <p:cNvSpPr>
            <a:spLocks noGrp="1"/>
          </p:cNvSpPr>
          <p:nvPr>
            <p:ph type="sldNum" sz="quarter" idx="12"/>
          </p:nvPr>
        </p:nvSpPr>
        <p:spPr/>
        <p:txBody>
          <a:bodyPr/>
          <a:lstStyle/>
          <a:p>
            <a:fld id="{FC77D352-7977-4B6A-9B16-FE892DA4D489}" type="slidenum">
              <a:rPr lang="en-AU" smtClean="0"/>
              <a:t>4</a:t>
            </a:fld>
            <a:endParaRPr lang="en-AU"/>
          </a:p>
        </p:txBody>
      </p:sp>
      <p:sp>
        <p:nvSpPr>
          <p:cNvPr id="5" name="Footer Placeholder 4">
            <a:extLst>
              <a:ext uri="{FF2B5EF4-FFF2-40B4-BE49-F238E27FC236}">
                <a16:creationId xmlns:a16="http://schemas.microsoft.com/office/drawing/2014/main" id="{5BDC3B78-FD05-40A6-94BB-8905B2C4DCBE}"/>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10751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367A-5902-4CCF-B9F8-8D29497000D0}"/>
              </a:ext>
            </a:extLst>
          </p:cNvPr>
          <p:cNvSpPr>
            <a:spLocks noGrp="1"/>
          </p:cNvSpPr>
          <p:nvPr>
            <p:ph type="title"/>
          </p:nvPr>
        </p:nvSpPr>
        <p:spPr>
          <a:xfrm>
            <a:off x="1089660" y="500062"/>
            <a:ext cx="10515600" cy="1325563"/>
          </a:xfrm>
        </p:spPr>
        <p:txBody>
          <a:bodyPr/>
          <a:lstStyle/>
          <a:p>
            <a:r>
              <a:rPr lang="en-US" b="1" u="sng" dirty="0"/>
              <a:t>End User</a:t>
            </a:r>
            <a:br>
              <a:rPr lang="en-US" dirty="0"/>
            </a:br>
            <a:endParaRPr lang="en-AU" dirty="0"/>
          </a:p>
        </p:txBody>
      </p:sp>
      <p:sp>
        <p:nvSpPr>
          <p:cNvPr id="3" name="Content Placeholder 2">
            <a:extLst>
              <a:ext uri="{FF2B5EF4-FFF2-40B4-BE49-F238E27FC236}">
                <a16:creationId xmlns:a16="http://schemas.microsoft.com/office/drawing/2014/main" id="{35BBF47D-7C95-462C-B283-886AF606A169}"/>
              </a:ext>
            </a:extLst>
          </p:cNvPr>
          <p:cNvSpPr>
            <a:spLocks noGrp="1"/>
          </p:cNvSpPr>
          <p:nvPr>
            <p:ph idx="1"/>
          </p:nvPr>
        </p:nvSpPr>
        <p:spPr/>
        <p:txBody>
          <a:bodyPr/>
          <a:lstStyle/>
          <a:p>
            <a:r>
              <a:rPr lang="en-AU" dirty="0"/>
              <a:t>The system will be deployed by rural and small volunteer run CFA’s. because of the nature of the end user the system needs to be easy to install and intuitive.  </a:t>
            </a:r>
          </a:p>
          <a:p>
            <a:r>
              <a:rPr lang="en-AU"/>
              <a:t> </a:t>
            </a:r>
            <a:endParaRPr lang="en-AU" dirty="0"/>
          </a:p>
          <a:p>
            <a:r>
              <a:rPr lang="en-AU" dirty="0"/>
              <a:t>All the data collected across all devices in a CFA’s mandate will be bunched up and sent to all the relevant stakeholders. General weather data like temperature and humidity may also at the CFA’s discretion be uploaded to open source platforms for the general public to take advantage of.</a:t>
            </a:r>
          </a:p>
          <a:p>
            <a:endParaRPr lang="en-AU" dirty="0"/>
          </a:p>
        </p:txBody>
      </p:sp>
      <p:sp>
        <p:nvSpPr>
          <p:cNvPr id="5" name="Slide Number Placeholder 4">
            <a:extLst>
              <a:ext uri="{FF2B5EF4-FFF2-40B4-BE49-F238E27FC236}">
                <a16:creationId xmlns:a16="http://schemas.microsoft.com/office/drawing/2014/main" id="{ADA16AB6-CD19-435A-ADD6-76ACBA5DE8C9}"/>
              </a:ext>
            </a:extLst>
          </p:cNvPr>
          <p:cNvSpPr>
            <a:spLocks noGrp="1"/>
          </p:cNvSpPr>
          <p:nvPr>
            <p:ph type="sldNum" sz="quarter" idx="12"/>
          </p:nvPr>
        </p:nvSpPr>
        <p:spPr/>
        <p:txBody>
          <a:bodyPr/>
          <a:lstStyle/>
          <a:p>
            <a:fld id="{FC77D352-7977-4B6A-9B16-FE892DA4D489}" type="slidenum">
              <a:rPr lang="en-AU" smtClean="0"/>
              <a:t>5</a:t>
            </a:fld>
            <a:endParaRPr lang="en-AU"/>
          </a:p>
        </p:txBody>
      </p:sp>
      <p:sp>
        <p:nvSpPr>
          <p:cNvPr id="6" name="Footer Placeholder 5">
            <a:extLst>
              <a:ext uri="{FF2B5EF4-FFF2-40B4-BE49-F238E27FC236}">
                <a16:creationId xmlns:a16="http://schemas.microsoft.com/office/drawing/2014/main" id="{E0123F5B-E443-41BE-8AB9-5A83D934BD1F}"/>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246643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095D-ED56-4063-BB57-1EBD2C367ADB}"/>
              </a:ext>
            </a:extLst>
          </p:cNvPr>
          <p:cNvSpPr>
            <a:spLocks noGrp="1"/>
          </p:cNvSpPr>
          <p:nvPr>
            <p:ph type="title"/>
          </p:nvPr>
        </p:nvSpPr>
        <p:spPr/>
        <p:txBody>
          <a:bodyPr/>
          <a:lstStyle/>
          <a:p>
            <a:r>
              <a:rPr lang="en-US" b="1" u="sng" dirty="0"/>
              <a:t>Constraint</a:t>
            </a:r>
            <a:endParaRPr lang="en-AU" dirty="0"/>
          </a:p>
        </p:txBody>
      </p:sp>
      <p:sp>
        <p:nvSpPr>
          <p:cNvPr id="3" name="Content Placeholder 2">
            <a:extLst>
              <a:ext uri="{FF2B5EF4-FFF2-40B4-BE49-F238E27FC236}">
                <a16:creationId xmlns:a16="http://schemas.microsoft.com/office/drawing/2014/main" id="{F8D28276-DBE3-4E6D-A586-D7FB587646DF}"/>
              </a:ext>
            </a:extLst>
          </p:cNvPr>
          <p:cNvSpPr>
            <a:spLocks noGrp="1"/>
          </p:cNvSpPr>
          <p:nvPr>
            <p:ph idx="1"/>
          </p:nvPr>
        </p:nvSpPr>
        <p:spPr/>
        <p:txBody>
          <a:bodyPr>
            <a:normAutofit fontScale="92500" lnSpcReduction="10000"/>
          </a:bodyPr>
          <a:lstStyle/>
          <a:p>
            <a:r>
              <a:rPr lang="en-AU" dirty="0"/>
              <a:t>Time: The system needs to be completed before the end of term 3</a:t>
            </a:r>
          </a:p>
          <a:p>
            <a:r>
              <a:rPr lang="en-AU" dirty="0"/>
              <a:t>Cost:  Needs to fall below maximum budget of $___</a:t>
            </a:r>
          </a:p>
          <a:p>
            <a:r>
              <a:rPr lang="en-AU" dirty="0"/>
              <a:t>Size: The system needs to be sized reasonably</a:t>
            </a:r>
          </a:p>
          <a:p>
            <a:r>
              <a:rPr lang="en-AU" dirty="0"/>
              <a:t>Weight: The system needs to be portable and easy to handle</a:t>
            </a:r>
          </a:p>
          <a:p>
            <a:r>
              <a:rPr lang="en-AU" dirty="0"/>
              <a:t>Robustness: The system needs to be robust enough to handle general wear in harsh forest environments.</a:t>
            </a:r>
          </a:p>
          <a:p>
            <a:r>
              <a:rPr lang="en-AU" dirty="0"/>
              <a:t>Reliability: The system needs to be reliable to avoid constant maintenance and upkeep.</a:t>
            </a:r>
          </a:p>
          <a:p>
            <a:r>
              <a:rPr lang="en-AU" dirty="0"/>
              <a:t>Energy/power consumption: As the system will be completely autonomous and solar powered, power consumption is a massive constraint</a:t>
            </a:r>
          </a:p>
          <a:p>
            <a:endParaRPr lang="en-AU" dirty="0"/>
          </a:p>
        </p:txBody>
      </p:sp>
      <p:sp>
        <p:nvSpPr>
          <p:cNvPr id="5" name="Slide Number Placeholder 4">
            <a:extLst>
              <a:ext uri="{FF2B5EF4-FFF2-40B4-BE49-F238E27FC236}">
                <a16:creationId xmlns:a16="http://schemas.microsoft.com/office/drawing/2014/main" id="{EB3F37F3-FC5C-40C7-9CB9-47B1F881DD7A}"/>
              </a:ext>
            </a:extLst>
          </p:cNvPr>
          <p:cNvSpPr>
            <a:spLocks noGrp="1"/>
          </p:cNvSpPr>
          <p:nvPr>
            <p:ph type="sldNum" sz="quarter" idx="12"/>
          </p:nvPr>
        </p:nvSpPr>
        <p:spPr/>
        <p:txBody>
          <a:bodyPr/>
          <a:lstStyle/>
          <a:p>
            <a:fld id="{FC77D352-7977-4B6A-9B16-FE892DA4D489}" type="slidenum">
              <a:rPr lang="en-AU" smtClean="0"/>
              <a:t>6</a:t>
            </a:fld>
            <a:endParaRPr lang="en-AU"/>
          </a:p>
        </p:txBody>
      </p:sp>
      <p:sp>
        <p:nvSpPr>
          <p:cNvPr id="6" name="Footer Placeholder 5">
            <a:extLst>
              <a:ext uri="{FF2B5EF4-FFF2-40B4-BE49-F238E27FC236}">
                <a16:creationId xmlns:a16="http://schemas.microsoft.com/office/drawing/2014/main" id="{5DB472D8-38C2-49DB-AA06-571FE9D418B3}"/>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400230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CEA1-BF3A-43E0-848B-D4F6F3F4329E}"/>
              </a:ext>
            </a:extLst>
          </p:cNvPr>
          <p:cNvSpPr>
            <a:spLocks noGrp="1"/>
          </p:cNvSpPr>
          <p:nvPr>
            <p:ph type="title"/>
          </p:nvPr>
        </p:nvSpPr>
        <p:spPr/>
        <p:txBody>
          <a:bodyPr/>
          <a:lstStyle/>
          <a:p>
            <a:r>
              <a:rPr lang="en-US" b="1" u="sng" dirty="0"/>
              <a:t>Consideration</a:t>
            </a:r>
            <a:endParaRPr lang="en-AU" dirty="0"/>
          </a:p>
        </p:txBody>
      </p:sp>
      <p:sp>
        <p:nvSpPr>
          <p:cNvPr id="3" name="Content Placeholder 2">
            <a:extLst>
              <a:ext uri="{FF2B5EF4-FFF2-40B4-BE49-F238E27FC236}">
                <a16:creationId xmlns:a16="http://schemas.microsoft.com/office/drawing/2014/main" id="{E203A206-2773-41FD-AF46-1A8DFE540502}"/>
              </a:ext>
            </a:extLst>
          </p:cNvPr>
          <p:cNvSpPr>
            <a:spLocks noGrp="1"/>
          </p:cNvSpPr>
          <p:nvPr>
            <p:ph idx="1"/>
          </p:nvPr>
        </p:nvSpPr>
        <p:spPr>
          <a:xfrm>
            <a:off x="838200" y="1690688"/>
            <a:ext cx="10515600" cy="4351338"/>
          </a:xfrm>
        </p:spPr>
        <p:txBody>
          <a:bodyPr>
            <a:normAutofit/>
          </a:bodyPr>
          <a:lstStyle/>
          <a:p>
            <a:r>
              <a:rPr lang="en-AU" dirty="0"/>
              <a:t>Safety: We really don’t want this thing to burn down and cause a forest fire. That would be extremely ironic…</a:t>
            </a:r>
          </a:p>
          <a:p>
            <a:r>
              <a:rPr lang="en-AU" dirty="0"/>
              <a:t>Housing: To </a:t>
            </a:r>
            <a:r>
              <a:rPr lang="en-AU" dirty="0" err="1"/>
              <a:t>to</a:t>
            </a:r>
            <a:r>
              <a:rPr lang="en-AU" dirty="0"/>
              <a:t> the unsafe nature of the environment the system will be placed in the housing would have to be extremely robust.</a:t>
            </a:r>
          </a:p>
          <a:p>
            <a:r>
              <a:rPr lang="en-AU" dirty="0"/>
              <a:t>Ease of Installation/Use: The system needs to be easy to install.</a:t>
            </a:r>
          </a:p>
          <a:p>
            <a:r>
              <a:rPr lang="en-AU" dirty="0"/>
              <a:t>Construction Material: The material needs to be light weight and be able to survive exposure to bad weather and the forest.</a:t>
            </a:r>
          </a:p>
          <a:p>
            <a:r>
              <a:rPr lang="en-AU" dirty="0"/>
              <a:t>Accuracy: The data collected needs to be precise and accurate to be useful for real </a:t>
            </a:r>
            <a:r>
              <a:rPr lang="en-AU"/>
              <a:t>world applications.</a:t>
            </a:r>
          </a:p>
          <a:p>
            <a:endParaRPr lang="en-AU" dirty="0"/>
          </a:p>
        </p:txBody>
      </p:sp>
      <p:sp>
        <p:nvSpPr>
          <p:cNvPr id="5" name="Slide Number Placeholder 4">
            <a:extLst>
              <a:ext uri="{FF2B5EF4-FFF2-40B4-BE49-F238E27FC236}">
                <a16:creationId xmlns:a16="http://schemas.microsoft.com/office/drawing/2014/main" id="{4A7C0535-95DD-4C96-82A9-D51954AA4BC1}"/>
              </a:ext>
            </a:extLst>
          </p:cNvPr>
          <p:cNvSpPr>
            <a:spLocks noGrp="1"/>
          </p:cNvSpPr>
          <p:nvPr>
            <p:ph type="sldNum" sz="quarter" idx="12"/>
          </p:nvPr>
        </p:nvSpPr>
        <p:spPr/>
        <p:txBody>
          <a:bodyPr/>
          <a:lstStyle/>
          <a:p>
            <a:fld id="{FC77D352-7977-4B6A-9B16-FE892DA4D489}" type="slidenum">
              <a:rPr lang="en-AU" smtClean="0"/>
              <a:t>7</a:t>
            </a:fld>
            <a:endParaRPr lang="en-AU"/>
          </a:p>
        </p:txBody>
      </p:sp>
      <p:sp>
        <p:nvSpPr>
          <p:cNvPr id="6" name="Footer Placeholder 5">
            <a:extLst>
              <a:ext uri="{FF2B5EF4-FFF2-40B4-BE49-F238E27FC236}">
                <a16:creationId xmlns:a16="http://schemas.microsoft.com/office/drawing/2014/main" id="{A07691A4-9B01-49CB-9856-6858B6DE634A}"/>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220527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097-AC24-4BFC-A1AA-A98C459A6AE3}"/>
              </a:ext>
            </a:extLst>
          </p:cNvPr>
          <p:cNvSpPr>
            <a:spLocks noGrp="1"/>
          </p:cNvSpPr>
          <p:nvPr>
            <p:ph type="title"/>
          </p:nvPr>
        </p:nvSpPr>
        <p:spPr>
          <a:xfrm>
            <a:off x="838200" y="548005"/>
            <a:ext cx="10515600" cy="1325563"/>
          </a:xfrm>
        </p:spPr>
        <p:txBody>
          <a:bodyPr/>
          <a:lstStyle/>
          <a:p>
            <a:r>
              <a:rPr lang="en-US" b="1" u="sng" dirty="0"/>
              <a:t>Potential Test</a:t>
            </a:r>
            <a:br>
              <a:rPr lang="en-US" dirty="0"/>
            </a:br>
            <a:endParaRPr lang="en-AU" dirty="0"/>
          </a:p>
        </p:txBody>
      </p:sp>
      <p:sp>
        <p:nvSpPr>
          <p:cNvPr id="3" name="Content Placeholder 2">
            <a:extLst>
              <a:ext uri="{FF2B5EF4-FFF2-40B4-BE49-F238E27FC236}">
                <a16:creationId xmlns:a16="http://schemas.microsoft.com/office/drawing/2014/main" id="{CF1B2A77-46DB-47C7-BC33-8CABADE40FF5}"/>
              </a:ext>
            </a:extLst>
          </p:cNvPr>
          <p:cNvSpPr>
            <a:spLocks noGrp="1"/>
          </p:cNvSpPr>
          <p:nvPr>
            <p:ph idx="1"/>
          </p:nvPr>
        </p:nvSpPr>
        <p:spPr>
          <a:xfrm>
            <a:off x="838200" y="1690688"/>
            <a:ext cx="10515600" cy="4351338"/>
          </a:xfrm>
        </p:spPr>
        <p:txBody>
          <a:bodyPr>
            <a:normAutofit fontScale="92500" lnSpcReduction="20000"/>
          </a:bodyPr>
          <a:lstStyle/>
          <a:p>
            <a:endParaRPr lang="en-AU" dirty="0"/>
          </a:p>
          <a:p>
            <a:pPr marL="0" indent="0">
              <a:buNone/>
            </a:pPr>
            <a:r>
              <a:rPr lang="en-AU" dirty="0"/>
              <a:t>• Accuracy Test</a:t>
            </a:r>
          </a:p>
          <a:p>
            <a:pPr marL="0" indent="0">
              <a:buNone/>
            </a:pPr>
            <a:r>
              <a:rPr lang="en-AU" dirty="0"/>
              <a:t>• Reliability Test</a:t>
            </a:r>
          </a:p>
          <a:p>
            <a:pPr marL="0" indent="0">
              <a:buNone/>
            </a:pPr>
            <a:r>
              <a:rPr lang="en-AU" dirty="0"/>
              <a:t>• Load Test</a:t>
            </a:r>
          </a:p>
          <a:p>
            <a:pPr marL="0" indent="0">
              <a:buNone/>
            </a:pPr>
            <a:r>
              <a:rPr lang="en-AU" dirty="0"/>
              <a:t>• Power Test</a:t>
            </a:r>
          </a:p>
          <a:p>
            <a:pPr marL="0" indent="0">
              <a:buNone/>
            </a:pPr>
            <a:r>
              <a:rPr lang="en-AU" dirty="0"/>
              <a:t>• Manual and automatic calibration Test</a:t>
            </a:r>
          </a:p>
          <a:p>
            <a:pPr marL="0" indent="0">
              <a:buNone/>
            </a:pPr>
            <a:r>
              <a:rPr lang="en-AU" dirty="0"/>
              <a:t>• IOT connection Tests</a:t>
            </a:r>
          </a:p>
          <a:p>
            <a:pPr marL="0" indent="0">
              <a:buNone/>
            </a:pPr>
            <a:r>
              <a:rPr lang="en-AU" dirty="0"/>
              <a:t>• Waterproofing Test</a:t>
            </a:r>
          </a:p>
          <a:p>
            <a:pPr marL="0" indent="0">
              <a:buNone/>
            </a:pPr>
            <a:r>
              <a:rPr lang="en-AU" dirty="0"/>
              <a:t>• Networking Test</a:t>
            </a:r>
          </a:p>
          <a:p>
            <a:pPr marL="0" indent="0">
              <a:buNone/>
            </a:pPr>
            <a:r>
              <a:rPr lang="en-AU" dirty="0"/>
              <a:t>• Tolerance Test</a:t>
            </a:r>
          </a:p>
          <a:p>
            <a:endParaRPr lang="en-AU" dirty="0"/>
          </a:p>
        </p:txBody>
      </p:sp>
      <p:sp>
        <p:nvSpPr>
          <p:cNvPr id="4" name="Slide Number Placeholder 3">
            <a:extLst>
              <a:ext uri="{FF2B5EF4-FFF2-40B4-BE49-F238E27FC236}">
                <a16:creationId xmlns:a16="http://schemas.microsoft.com/office/drawing/2014/main" id="{7E48E730-5361-4432-9872-30427418AF4E}"/>
              </a:ext>
            </a:extLst>
          </p:cNvPr>
          <p:cNvSpPr>
            <a:spLocks noGrp="1"/>
          </p:cNvSpPr>
          <p:nvPr>
            <p:ph type="sldNum" sz="quarter" idx="12"/>
          </p:nvPr>
        </p:nvSpPr>
        <p:spPr/>
        <p:txBody>
          <a:bodyPr/>
          <a:lstStyle/>
          <a:p>
            <a:fld id="{FC77D352-7977-4B6A-9B16-FE892DA4D489}" type="slidenum">
              <a:rPr lang="en-AU" smtClean="0"/>
              <a:t>8</a:t>
            </a:fld>
            <a:endParaRPr lang="en-AU"/>
          </a:p>
        </p:txBody>
      </p:sp>
      <p:sp>
        <p:nvSpPr>
          <p:cNvPr id="5" name="Footer Placeholder 4">
            <a:extLst>
              <a:ext uri="{FF2B5EF4-FFF2-40B4-BE49-F238E27FC236}">
                <a16:creationId xmlns:a16="http://schemas.microsoft.com/office/drawing/2014/main" id="{972DBEF4-A988-4E49-9D13-ED5E6DBE42B3}"/>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79899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CC09-582E-49A3-8D0F-0D2EF6306B39}"/>
              </a:ext>
            </a:extLst>
          </p:cNvPr>
          <p:cNvSpPr>
            <a:spLocks noGrp="1"/>
          </p:cNvSpPr>
          <p:nvPr>
            <p:ph type="title"/>
          </p:nvPr>
        </p:nvSpPr>
        <p:spPr/>
        <p:txBody>
          <a:bodyPr/>
          <a:lstStyle/>
          <a:p>
            <a:r>
              <a:rPr lang="en-US" b="1" u="sng" dirty="0"/>
              <a:t>Initial Research</a:t>
            </a:r>
            <a:endParaRPr lang="en-AU" dirty="0"/>
          </a:p>
        </p:txBody>
      </p:sp>
      <p:sp>
        <p:nvSpPr>
          <p:cNvPr id="3" name="Content Placeholder 2">
            <a:extLst>
              <a:ext uri="{FF2B5EF4-FFF2-40B4-BE49-F238E27FC236}">
                <a16:creationId xmlns:a16="http://schemas.microsoft.com/office/drawing/2014/main" id="{93A8FEF1-BC0D-41AC-88A8-A4896D7828A7}"/>
              </a:ext>
            </a:extLst>
          </p:cNvPr>
          <p:cNvSpPr>
            <a:spLocks noGrp="1"/>
          </p:cNvSpPr>
          <p:nvPr>
            <p:ph idx="1"/>
          </p:nvPr>
        </p:nvSpPr>
        <p:spPr/>
        <p:txBody>
          <a:bodyPr/>
          <a:lstStyle/>
          <a:p>
            <a:pPr marL="0" indent="0">
              <a:buNone/>
            </a:pPr>
            <a:r>
              <a:rPr lang="en-AU" dirty="0"/>
              <a:t>▪ Solar Panels</a:t>
            </a:r>
          </a:p>
          <a:p>
            <a:pPr marL="0" indent="0">
              <a:buNone/>
            </a:pPr>
            <a:r>
              <a:rPr lang="en-AU" dirty="0"/>
              <a:t>▪ Servo Motors</a:t>
            </a:r>
          </a:p>
          <a:p>
            <a:pPr marL="0" indent="0">
              <a:buNone/>
            </a:pPr>
            <a:r>
              <a:rPr lang="en-AU" dirty="0"/>
              <a:t>▪ Power storage </a:t>
            </a:r>
          </a:p>
          <a:p>
            <a:pPr marL="0" indent="0">
              <a:buNone/>
            </a:pPr>
            <a:r>
              <a:rPr lang="en-AU" dirty="0"/>
              <a:t>▪ Power Monitoring</a:t>
            </a:r>
          </a:p>
          <a:p>
            <a:pPr marL="0" indent="0">
              <a:buNone/>
            </a:pPr>
            <a:r>
              <a:rPr lang="en-AU" dirty="0"/>
              <a:t>▪ Waterproofing Electronics </a:t>
            </a:r>
          </a:p>
          <a:p>
            <a:pPr marL="0" indent="0">
              <a:buNone/>
            </a:pPr>
            <a:r>
              <a:rPr lang="en-AU" dirty="0"/>
              <a:t>▪ Arduinos</a:t>
            </a:r>
          </a:p>
          <a:p>
            <a:pPr marL="0" indent="0">
              <a:buNone/>
            </a:pPr>
            <a:r>
              <a:rPr lang="en-AU" dirty="0"/>
              <a:t>▪ Connecting multiple Arduinos together with a Pi</a:t>
            </a:r>
          </a:p>
          <a:p>
            <a:pPr marL="0" indent="0">
              <a:buNone/>
            </a:pPr>
            <a:r>
              <a:rPr lang="en-AU" dirty="0"/>
              <a:t>▪ Using weather sensors.</a:t>
            </a:r>
          </a:p>
          <a:p>
            <a:endParaRPr lang="en-AU" dirty="0"/>
          </a:p>
        </p:txBody>
      </p:sp>
      <p:sp>
        <p:nvSpPr>
          <p:cNvPr id="4" name="Slide Number Placeholder 3">
            <a:extLst>
              <a:ext uri="{FF2B5EF4-FFF2-40B4-BE49-F238E27FC236}">
                <a16:creationId xmlns:a16="http://schemas.microsoft.com/office/drawing/2014/main" id="{9D331BBB-479A-4F1B-B107-1D7D225F5A42}"/>
              </a:ext>
            </a:extLst>
          </p:cNvPr>
          <p:cNvSpPr>
            <a:spLocks noGrp="1"/>
          </p:cNvSpPr>
          <p:nvPr>
            <p:ph type="sldNum" sz="quarter" idx="12"/>
          </p:nvPr>
        </p:nvSpPr>
        <p:spPr/>
        <p:txBody>
          <a:bodyPr/>
          <a:lstStyle/>
          <a:p>
            <a:fld id="{FC77D352-7977-4B6A-9B16-FE892DA4D489}" type="slidenum">
              <a:rPr lang="en-AU" smtClean="0"/>
              <a:t>9</a:t>
            </a:fld>
            <a:endParaRPr lang="en-AU"/>
          </a:p>
        </p:txBody>
      </p:sp>
      <p:sp>
        <p:nvSpPr>
          <p:cNvPr id="5" name="Footer Placeholder 4">
            <a:extLst>
              <a:ext uri="{FF2B5EF4-FFF2-40B4-BE49-F238E27FC236}">
                <a16:creationId xmlns:a16="http://schemas.microsoft.com/office/drawing/2014/main" id="{F927E198-73C9-410C-B51E-965D42AF2269}"/>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3032803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715</Words>
  <Application>Microsoft Office PowerPoint</Application>
  <PresentationFormat>Widescreen</PresentationFormat>
  <Paragraphs>65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Design Brief </vt:lpstr>
      <vt:lpstr>Problem  </vt:lpstr>
      <vt:lpstr>Need</vt:lpstr>
      <vt:lpstr>Client</vt:lpstr>
      <vt:lpstr>End User </vt:lpstr>
      <vt:lpstr>Constraint</vt:lpstr>
      <vt:lpstr>Consideration</vt:lpstr>
      <vt:lpstr>Potential Test </vt:lpstr>
      <vt:lpstr>Initial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Brief </dc:title>
  <dc:creator>Karna Amit</dc:creator>
  <cp:lastModifiedBy>Karna Amit</cp:lastModifiedBy>
  <cp:revision>1</cp:revision>
  <dcterms:created xsi:type="dcterms:W3CDTF">2020-02-09T22:34:44Z</dcterms:created>
  <dcterms:modified xsi:type="dcterms:W3CDTF">2020-02-17T00:12:17Z</dcterms:modified>
</cp:coreProperties>
</file>