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1" clrIdx="0">
    <p:extLst>
      <p:ext uri="{19B8F6BF-5375-455C-9EA6-DF929625EA0E}">
        <p15:presenceInfo xmlns:p15="http://schemas.microsoft.com/office/powerpoint/2012/main" userId="512f0b414f2a6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F1EDD8-C123-4553-812C-7CEED593ECAE}" v="53" dt="2020-02-09T22:48:51.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E9F1EDD8-C123-4553-812C-7CEED593ECAE}"/>
    <pc:docChg chg="undo custSel addSld modSld">
      <pc:chgData name="Karna Amit" userId="512f0b414f2a6f27" providerId="LiveId" clId="{E9F1EDD8-C123-4553-812C-7CEED593ECAE}" dt="2020-02-09T22:51:55.872" v="172" actId="1076"/>
      <pc:docMkLst>
        <pc:docMk/>
      </pc:docMkLst>
      <pc:sldChg chg="modSp add">
        <pc:chgData name="Karna Amit" userId="512f0b414f2a6f27" providerId="LiveId" clId="{E9F1EDD8-C123-4553-812C-7CEED593ECAE}" dt="2020-02-09T22:51:55.872" v="172" actId="1076"/>
        <pc:sldMkLst>
          <pc:docMk/>
          <pc:sldMk cId="2863815556" sldId="256"/>
        </pc:sldMkLst>
        <pc:spChg chg="mod">
          <ac:chgData name="Karna Amit" userId="512f0b414f2a6f27" providerId="LiveId" clId="{E9F1EDD8-C123-4553-812C-7CEED593ECAE}" dt="2020-02-09T22:34:58.646" v="18" actId="5793"/>
          <ac:spMkLst>
            <pc:docMk/>
            <pc:sldMk cId="2863815556" sldId="256"/>
            <ac:spMk id="2" creationId="{0D42DB14-43FA-4127-A63B-A68A3AD0F8AE}"/>
          </ac:spMkLst>
        </pc:spChg>
        <pc:spChg chg="mod">
          <ac:chgData name="Karna Amit" userId="512f0b414f2a6f27" providerId="LiveId" clId="{E9F1EDD8-C123-4553-812C-7CEED593ECAE}" dt="2020-02-09T22:51:55.872" v="172" actId="1076"/>
          <ac:spMkLst>
            <pc:docMk/>
            <pc:sldMk cId="2863815556" sldId="256"/>
            <ac:spMk id="3" creationId="{1FB39830-62E8-4648-99F5-B1FEFF76901B}"/>
          </ac:spMkLst>
        </pc:spChg>
      </pc:sldChg>
      <pc:sldChg chg="addSp modSp add addCm delCm">
        <pc:chgData name="Karna Amit" userId="512f0b414f2a6f27" providerId="LiveId" clId="{E9F1EDD8-C123-4553-812C-7CEED593ECAE}" dt="2020-02-09T22:48:58.304" v="158" actId="1076"/>
        <pc:sldMkLst>
          <pc:docMk/>
          <pc:sldMk cId="1530714256" sldId="257"/>
        </pc:sldMkLst>
        <pc:spChg chg="mod">
          <ac:chgData name="Karna Amit" userId="512f0b414f2a6f27" providerId="LiveId" clId="{E9F1EDD8-C123-4553-812C-7CEED593ECAE}" dt="2020-02-09T22:37:53.765" v="43" actId="1076"/>
          <ac:spMkLst>
            <pc:docMk/>
            <pc:sldMk cId="1530714256" sldId="257"/>
            <ac:spMk id="2" creationId="{BD159192-F3EB-410B-99EE-4FC960262204}"/>
          </ac:spMkLst>
        </pc:spChg>
        <pc:spChg chg="mod">
          <ac:chgData name="Karna Amit" userId="512f0b414f2a6f27" providerId="LiveId" clId="{E9F1EDD8-C123-4553-812C-7CEED593ECAE}" dt="2020-02-09T22:37:56.272" v="44" actId="1076"/>
          <ac:spMkLst>
            <pc:docMk/>
            <pc:sldMk cId="1530714256" sldId="257"/>
            <ac:spMk id="3" creationId="{8AF38D91-395E-4429-8B18-B575AB6D4F0B}"/>
          </ac:spMkLst>
        </pc:spChg>
        <pc:spChg chg="add mod">
          <ac:chgData name="Karna Amit" userId="512f0b414f2a6f27" providerId="LiveId" clId="{E9F1EDD8-C123-4553-812C-7CEED593ECAE}" dt="2020-02-09T22:45:26.259" v="156" actId="1076"/>
          <ac:spMkLst>
            <pc:docMk/>
            <pc:sldMk cId="1530714256" sldId="257"/>
            <ac:spMk id="4" creationId="{9D842C66-5247-44AD-890F-53747E50EA3C}"/>
          </ac:spMkLst>
        </pc:spChg>
        <pc:spChg chg="mod">
          <ac:chgData name="Karna Amit" userId="512f0b414f2a6f27" providerId="LiveId" clId="{E9F1EDD8-C123-4553-812C-7CEED593ECAE}" dt="2020-02-09T22:48:58.304" v="158" actId="1076"/>
          <ac:spMkLst>
            <pc:docMk/>
            <pc:sldMk cId="1530714256" sldId="257"/>
            <ac:spMk id="6" creationId="{2F3818FE-D793-4118-9E91-7D475109E9BB}"/>
          </ac:spMkLst>
        </pc:spChg>
      </pc:sldChg>
      <pc:sldChg chg="modSp add">
        <pc:chgData name="Karna Amit" userId="512f0b414f2a6f27" providerId="LiveId" clId="{E9F1EDD8-C123-4553-812C-7CEED593ECAE}" dt="2020-02-09T22:39:21.131" v="61"/>
        <pc:sldMkLst>
          <pc:docMk/>
          <pc:sldMk cId="3667717409" sldId="258"/>
        </pc:sldMkLst>
        <pc:spChg chg="mod">
          <ac:chgData name="Karna Amit" userId="512f0b414f2a6f27" providerId="LiveId" clId="{E9F1EDD8-C123-4553-812C-7CEED593ECAE}" dt="2020-02-09T22:38:56.902" v="59" actId="20577"/>
          <ac:spMkLst>
            <pc:docMk/>
            <pc:sldMk cId="3667717409" sldId="258"/>
            <ac:spMk id="2" creationId="{FDD58403-BEC2-46BC-ADEA-4F3B47D2A1A2}"/>
          </ac:spMkLst>
        </pc:spChg>
        <pc:spChg chg="mod">
          <ac:chgData name="Karna Amit" userId="512f0b414f2a6f27" providerId="LiveId" clId="{E9F1EDD8-C123-4553-812C-7CEED593ECAE}" dt="2020-02-09T22:39:21.131" v="61"/>
          <ac:spMkLst>
            <pc:docMk/>
            <pc:sldMk cId="3667717409" sldId="258"/>
            <ac:spMk id="3" creationId="{77182B23-0FC2-43EF-97C8-6FEF5BF274DC}"/>
          </ac:spMkLst>
        </pc:spChg>
      </pc:sldChg>
      <pc:sldChg chg="modSp add">
        <pc:chgData name="Karna Amit" userId="512f0b414f2a6f27" providerId="LiveId" clId="{E9F1EDD8-C123-4553-812C-7CEED593ECAE}" dt="2020-02-09T22:39:44.013" v="71"/>
        <pc:sldMkLst>
          <pc:docMk/>
          <pc:sldMk cId="107519994" sldId="259"/>
        </pc:sldMkLst>
        <pc:spChg chg="mod">
          <ac:chgData name="Karna Amit" userId="512f0b414f2a6f27" providerId="LiveId" clId="{E9F1EDD8-C123-4553-812C-7CEED593ECAE}" dt="2020-02-09T22:39:34.775" v="70" actId="20577"/>
          <ac:spMkLst>
            <pc:docMk/>
            <pc:sldMk cId="107519994" sldId="259"/>
            <ac:spMk id="2" creationId="{11373EE5-E27C-40DC-BCEF-F65A1A459131}"/>
          </ac:spMkLst>
        </pc:spChg>
        <pc:spChg chg="mod">
          <ac:chgData name="Karna Amit" userId="512f0b414f2a6f27" providerId="LiveId" clId="{E9F1EDD8-C123-4553-812C-7CEED593ECAE}" dt="2020-02-09T22:39:44.013" v="71"/>
          <ac:spMkLst>
            <pc:docMk/>
            <pc:sldMk cId="107519994" sldId="259"/>
            <ac:spMk id="3" creationId="{63A38969-85DE-4C18-AA97-42E3AB275F87}"/>
          </ac:spMkLst>
        </pc:spChg>
      </pc:sldChg>
      <pc:sldChg chg="addSp delSp modSp add">
        <pc:chgData name="Karna Amit" userId="512f0b414f2a6f27" providerId="LiveId" clId="{E9F1EDD8-C123-4553-812C-7CEED593ECAE}" dt="2020-02-09T22:40:30.743" v="78" actId="1076"/>
        <pc:sldMkLst>
          <pc:docMk/>
          <pc:sldMk cId="2466430643" sldId="260"/>
        </pc:sldMkLst>
        <pc:spChg chg="mod">
          <ac:chgData name="Karna Amit" userId="512f0b414f2a6f27" providerId="LiveId" clId="{E9F1EDD8-C123-4553-812C-7CEED593ECAE}" dt="2020-02-09T22:40:30.743" v="78" actId="1076"/>
          <ac:spMkLst>
            <pc:docMk/>
            <pc:sldMk cId="2466430643" sldId="260"/>
            <ac:spMk id="2" creationId="{AA4D367A-5902-4CCF-B9F8-8D29497000D0}"/>
          </ac:spMkLst>
        </pc:spChg>
        <pc:spChg chg="mod">
          <ac:chgData name="Karna Amit" userId="512f0b414f2a6f27" providerId="LiveId" clId="{E9F1EDD8-C123-4553-812C-7CEED593ECAE}" dt="2020-02-09T22:40:25.909" v="77"/>
          <ac:spMkLst>
            <pc:docMk/>
            <pc:sldMk cId="2466430643" sldId="260"/>
            <ac:spMk id="3" creationId="{35BBF47D-7C95-462C-B283-886AF606A169}"/>
          </ac:spMkLst>
        </pc:spChg>
        <pc:spChg chg="add del">
          <ac:chgData name="Karna Amit" userId="512f0b414f2a6f27" providerId="LiveId" clId="{E9F1EDD8-C123-4553-812C-7CEED593ECAE}" dt="2020-02-09T22:40:08.414" v="74"/>
          <ac:spMkLst>
            <pc:docMk/>
            <pc:sldMk cId="2466430643" sldId="260"/>
            <ac:spMk id="4" creationId="{988CB186-A31D-453D-B0BF-95BF6731441A}"/>
          </ac:spMkLst>
        </pc:spChg>
      </pc:sldChg>
      <pc:sldChg chg="addSp delSp modSp add">
        <pc:chgData name="Karna Amit" userId="512f0b414f2a6f27" providerId="LiveId" clId="{E9F1EDD8-C123-4553-812C-7CEED593ECAE}" dt="2020-02-09T22:41:00.942" v="84"/>
        <pc:sldMkLst>
          <pc:docMk/>
          <pc:sldMk cId="4002303717" sldId="261"/>
        </pc:sldMkLst>
        <pc:spChg chg="mod">
          <ac:chgData name="Karna Amit" userId="512f0b414f2a6f27" providerId="LiveId" clId="{E9F1EDD8-C123-4553-812C-7CEED593ECAE}" dt="2020-02-09T22:40:51.079" v="82"/>
          <ac:spMkLst>
            <pc:docMk/>
            <pc:sldMk cId="4002303717" sldId="261"/>
            <ac:spMk id="2" creationId="{0566095D-ED56-4063-BB57-1EBD2C367ADB}"/>
          </ac:spMkLst>
        </pc:spChg>
        <pc:spChg chg="mod">
          <ac:chgData name="Karna Amit" userId="512f0b414f2a6f27" providerId="LiveId" clId="{E9F1EDD8-C123-4553-812C-7CEED593ECAE}" dt="2020-02-09T22:41:00.942" v="84"/>
          <ac:spMkLst>
            <pc:docMk/>
            <pc:sldMk cId="4002303717" sldId="261"/>
            <ac:spMk id="3" creationId="{F8D28276-DBE3-4E6D-A586-D7FB587646DF}"/>
          </ac:spMkLst>
        </pc:spChg>
        <pc:spChg chg="add del">
          <ac:chgData name="Karna Amit" userId="512f0b414f2a6f27" providerId="LiveId" clId="{E9F1EDD8-C123-4553-812C-7CEED593ECAE}" dt="2020-02-09T22:40:50.441" v="81"/>
          <ac:spMkLst>
            <pc:docMk/>
            <pc:sldMk cId="4002303717" sldId="261"/>
            <ac:spMk id="4" creationId="{262B7B2F-A360-4DC6-95FA-95B7F3ABDEE4}"/>
          </ac:spMkLst>
        </pc:spChg>
      </pc:sldChg>
      <pc:sldChg chg="addSp delSp modSp add">
        <pc:chgData name="Karna Amit" userId="512f0b414f2a6f27" providerId="LiveId" clId="{E9F1EDD8-C123-4553-812C-7CEED593ECAE}" dt="2020-02-09T22:41:22.242" v="94" actId="27636"/>
        <pc:sldMkLst>
          <pc:docMk/>
          <pc:sldMk cId="2205271606" sldId="262"/>
        </pc:sldMkLst>
        <pc:spChg chg="mod">
          <ac:chgData name="Karna Amit" userId="512f0b414f2a6f27" providerId="LiveId" clId="{E9F1EDD8-C123-4553-812C-7CEED593ECAE}" dt="2020-02-09T22:41:10.491" v="88"/>
          <ac:spMkLst>
            <pc:docMk/>
            <pc:sldMk cId="2205271606" sldId="262"/>
            <ac:spMk id="2" creationId="{E6A3CEA1-BF3A-43E0-848B-D4F6F3F4329E}"/>
          </ac:spMkLst>
        </pc:spChg>
        <pc:spChg chg="mod">
          <ac:chgData name="Karna Amit" userId="512f0b414f2a6f27" providerId="LiveId" clId="{E9F1EDD8-C123-4553-812C-7CEED593ECAE}" dt="2020-02-09T22:41:22.242" v="94" actId="27636"/>
          <ac:spMkLst>
            <pc:docMk/>
            <pc:sldMk cId="2205271606" sldId="262"/>
            <ac:spMk id="3" creationId="{E203A206-2773-41FD-AF46-1A8DFE540502}"/>
          </ac:spMkLst>
        </pc:spChg>
        <pc:spChg chg="add del">
          <ac:chgData name="Karna Amit" userId="512f0b414f2a6f27" providerId="LiveId" clId="{E9F1EDD8-C123-4553-812C-7CEED593ECAE}" dt="2020-02-09T22:41:10.014" v="87"/>
          <ac:spMkLst>
            <pc:docMk/>
            <pc:sldMk cId="2205271606" sldId="262"/>
            <ac:spMk id="4" creationId="{529D8988-6354-42AF-A06D-71F3EEC4B3F6}"/>
          </ac:spMkLst>
        </pc:spChg>
      </pc:sldChg>
      <pc:sldChg chg="modSp add">
        <pc:chgData name="Karna Amit" userId="512f0b414f2a6f27" providerId="LiveId" clId="{E9F1EDD8-C123-4553-812C-7CEED593ECAE}" dt="2020-02-09T22:42:38.300" v="133" actId="1076"/>
        <pc:sldMkLst>
          <pc:docMk/>
          <pc:sldMk cId="798994191" sldId="263"/>
        </pc:sldMkLst>
        <pc:spChg chg="mod">
          <ac:chgData name="Karna Amit" userId="512f0b414f2a6f27" providerId="LiveId" clId="{E9F1EDD8-C123-4553-812C-7CEED593ECAE}" dt="2020-02-09T22:42:38.300" v="133" actId="1076"/>
          <ac:spMkLst>
            <pc:docMk/>
            <pc:sldMk cId="798994191" sldId="263"/>
            <ac:spMk id="2" creationId="{31D3A097-AC24-4BFC-A1AA-A98C459A6AE3}"/>
          </ac:spMkLst>
        </pc:spChg>
        <pc:spChg chg="mod">
          <ac:chgData name="Karna Amit" userId="512f0b414f2a6f27" providerId="LiveId" clId="{E9F1EDD8-C123-4553-812C-7CEED593ECAE}" dt="2020-02-09T22:42:28.103" v="132" actId="1076"/>
          <ac:spMkLst>
            <pc:docMk/>
            <pc:sldMk cId="798994191" sldId="263"/>
            <ac:spMk id="3" creationId="{CF1B2A77-46DB-47C7-BC33-8CABADE40FF5}"/>
          </ac:spMkLst>
        </pc:spChg>
      </pc:sldChg>
      <pc:sldChg chg="modSp add">
        <pc:chgData name="Karna Amit" userId="512f0b414f2a6f27" providerId="LiveId" clId="{E9F1EDD8-C123-4553-812C-7CEED593ECAE}" dt="2020-02-09T22:43:52.100" v="154" actId="6549"/>
        <pc:sldMkLst>
          <pc:docMk/>
          <pc:sldMk cId="3032803118" sldId="264"/>
        </pc:sldMkLst>
        <pc:spChg chg="mod">
          <ac:chgData name="Karna Amit" userId="512f0b414f2a6f27" providerId="LiveId" clId="{E9F1EDD8-C123-4553-812C-7CEED593ECAE}" dt="2020-02-09T22:43:17.072" v="135"/>
          <ac:spMkLst>
            <pc:docMk/>
            <pc:sldMk cId="3032803118" sldId="264"/>
            <ac:spMk id="2" creationId="{EBEDCC09-582E-49A3-8D0F-0D2EF6306B39}"/>
          </ac:spMkLst>
        </pc:spChg>
        <pc:spChg chg="mod">
          <ac:chgData name="Karna Amit" userId="512f0b414f2a6f27" providerId="LiveId" clId="{E9F1EDD8-C123-4553-812C-7CEED593ECAE}" dt="2020-02-09T22:43:52.100" v="154" actId="6549"/>
          <ac:spMkLst>
            <pc:docMk/>
            <pc:sldMk cId="3032803118" sldId="264"/>
            <ac:spMk id="3" creationId="{93A8FEF1-BC0D-41AC-88A8-A4896D7828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10/02/2020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10/02/2020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10/02/2020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10/02/2020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10/02/2020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10/02/2020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10/02/2020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10/02/2020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10/02/2020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10/02/2020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10/02/2020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10/02/2020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10/02/2020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10/02/2020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253331"/>
            <a:ext cx="10515600" cy="4351338"/>
          </a:xfrm>
        </p:spPr>
        <p:txBody>
          <a:bodyPr>
            <a:normAutofit lnSpcReduction="10000"/>
          </a:bodyPr>
          <a:lstStyle/>
          <a:p>
            <a:r>
              <a:rPr lang="en-AU" dirty="0"/>
              <a:t>Mr Richard is the Principal in a school in rural Victoria. Recently in a bid to make their facilities more ecofriendly have installed multiple arrays of solar panels. These systems have been working smoothly for the past quarter of the year but due to recent facility expansions their energy needs have gone up. Before spending extra money on new panels and systems the administration wants to see if there is any way to increase the efficiency of the already installed solar infrastructures. The administration has contracted TTP electric company and reasonable electricity contractor to do analysis of the power output of the solar arrays, and see if there anything can be improved in the design, structure, and other vital information that may save the school money.</a:t>
            </a:r>
          </a:p>
          <a:p>
            <a:endParaRPr lang="en-AU" dirty="0"/>
          </a:p>
        </p:txBody>
      </p:sp>
      <p:sp>
        <p:nvSpPr>
          <p:cNvPr id="4" name="TextBox 3">
            <a:extLst>
              <a:ext uri="{FF2B5EF4-FFF2-40B4-BE49-F238E27FC236}">
                <a16:creationId xmlns:a16="http://schemas.microsoft.com/office/drawing/2014/main" id="{9D842C66-5247-44AD-890F-53747E50EA3C}"/>
              </a:ext>
            </a:extLst>
          </p:cNvPr>
          <p:cNvSpPr txBox="1"/>
          <p:nvPr/>
        </p:nvSpPr>
        <p:spPr>
          <a:xfrm>
            <a:off x="987083" y="5604669"/>
            <a:ext cx="9692640" cy="1384995"/>
          </a:xfrm>
          <a:prstGeom prst="rect">
            <a:avLst/>
          </a:prstGeom>
          <a:noFill/>
        </p:spPr>
        <p:txBody>
          <a:bodyPr wrap="square" rtlCol="0">
            <a:spAutoFit/>
          </a:bodyPr>
          <a:lstStyle/>
          <a:p>
            <a:r>
              <a:rPr lang="en-AU" sz="2800" dirty="0"/>
              <a:t>Other factors like; temperature, humidity, pressure, rain, can also drastically bottleneck the array. thus restricting the total capacity and raising costs. </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p:txBody>
          <a:bodyPr/>
          <a:lstStyle/>
          <a:p>
            <a:r>
              <a:rPr lang="en-AU" dirty="0"/>
              <a:t>Need</a:t>
            </a:r>
          </a:p>
        </p:txBody>
      </p:sp>
      <p:sp>
        <p:nvSpPr>
          <p:cNvPr id="3" name="Content Placeholder 2">
            <a:extLst>
              <a:ext uri="{FF2B5EF4-FFF2-40B4-BE49-F238E27FC236}">
                <a16:creationId xmlns:a16="http://schemas.microsoft.com/office/drawing/2014/main" id="{77182B23-0FC2-43EF-97C8-6FEF5BF274DC}"/>
              </a:ext>
            </a:extLst>
          </p:cNvPr>
          <p:cNvSpPr>
            <a:spLocks noGrp="1"/>
          </p:cNvSpPr>
          <p:nvPr>
            <p:ph idx="1"/>
          </p:nvPr>
        </p:nvSpPr>
        <p:spPr/>
        <p:txBody>
          <a:bodyPr/>
          <a:lstStyle/>
          <a:p>
            <a:r>
              <a:rPr lang="en-AU" dirty="0"/>
              <a:t>After much consideration it has been decided that firstly more detailed system is needed to collect and </a:t>
            </a:r>
            <a:r>
              <a:rPr lang="en-AU" dirty="0" err="1"/>
              <a:t>analyze</a:t>
            </a:r>
            <a:r>
              <a:rPr lang="en-AU" dirty="0"/>
              <a:t> the data output of the system already in place and various other aspects that affect the efficiency of the solar panel, so more accurate data can be used. Then a more dynamic system will need to be built that can more aggressive calibrate the solar panels to work at maximum capacity. All the data will also need to be intensive and accurately be logged as any gaps and errors can contaminate the data. </a:t>
            </a:r>
          </a:p>
          <a:p>
            <a:endParaRPr lang="en-AU" dirty="0"/>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p:txBody>
          <a:bodyPr/>
          <a:lstStyle/>
          <a:p>
            <a:r>
              <a:rPr lang="en-AU" dirty="0"/>
              <a:t>Mr. Richard the principal, has been involved with the schools administration for the past decade. He recognizes the importance of efficiency by cutting costs without cutting corners and also is a voiced activist for renewable energy to battel the bigger problem of climate change. </a:t>
            </a:r>
          </a:p>
          <a:p>
            <a:endParaRPr lang="en-AU" dirty="0"/>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new and improved energy system will serve all of the over 1000 Students, Staff, and guests at the school. Thus the system needs to be able to scale up in the future in case of increased demand.</a:t>
            </a:r>
          </a:p>
          <a:p>
            <a:endParaRPr lang="en-AU" dirty="0"/>
          </a:p>
          <a:p>
            <a:r>
              <a:rPr lang="en-AU" dirty="0"/>
              <a:t>All of the data regarding the energy production, output and consumption will be shared with the local energy department. And all of the external data regarding the weather will be verified and uploaded to an open source weather database so that it can be accessed by other people in the local community.</a:t>
            </a:r>
          </a:p>
          <a:p>
            <a:endParaRPr lang="en-AU" dirty="0"/>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lstStyle/>
          <a:p>
            <a:r>
              <a:rPr lang="en-AU" dirty="0"/>
              <a:t>Time: The system needs to be completed before the end of term 3</a:t>
            </a:r>
          </a:p>
          <a:p>
            <a:r>
              <a:rPr lang="en-AU" dirty="0"/>
              <a:t>Cost:  Needs to fall below maximum budget of $___</a:t>
            </a:r>
          </a:p>
          <a:p>
            <a:r>
              <a:rPr lang="en-AU" dirty="0"/>
              <a:t>Size: The system needs to be sized reasonably allowing it to be moved around as a modular system. </a:t>
            </a:r>
          </a:p>
          <a:p>
            <a:r>
              <a:rPr lang="en-AU" dirty="0"/>
              <a:t>Weight: The system needs to be portable and easy to handle when the different modules are separated. </a:t>
            </a:r>
          </a:p>
          <a:p>
            <a:endParaRPr lang="en-AU" dirty="0"/>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p:txBody>
          <a:bodyPr>
            <a:normAutofit fontScale="92500" lnSpcReduction="10000"/>
          </a:bodyPr>
          <a:lstStyle/>
          <a:p>
            <a:r>
              <a:rPr lang="en-AU" dirty="0"/>
              <a:t>Degrees of Movement: The solar panel needs to be able to follow the sun for __* in one direction.</a:t>
            </a:r>
          </a:p>
          <a:p>
            <a:r>
              <a:rPr lang="en-AU" dirty="0"/>
              <a:t>Safety: Due to the amount of power being produces and moved around, and the location being a school therefore the system would have to be safe for use.</a:t>
            </a:r>
          </a:p>
          <a:p>
            <a:r>
              <a:rPr lang="en-AU" dirty="0"/>
              <a:t>Housing: Due to potential bad weather all the housing for electrical components would need to be water and weather proof</a:t>
            </a:r>
          </a:p>
          <a:p>
            <a:r>
              <a:rPr lang="en-AU" dirty="0"/>
              <a:t>Manual Control: The solar panels would also need to be able to be moved manually in case manual calibration is needed. </a:t>
            </a:r>
          </a:p>
          <a:p>
            <a:r>
              <a:rPr lang="en-AU" dirty="0"/>
              <a:t>Construction Material: The material needs to be light weight and be able to survive exposure to bad weather and hard sun.</a:t>
            </a:r>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92500" lnSpcReduction="20000"/>
          </a:bodyPr>
          <a:lstStyle/>
          <a:p>
            <a:endParaRPr lang="en-AU" dirty="0"/>
          </a:p>
          <a:p>
            <a:pPr marL="0" indent="0">
              <a:buNone/>
            </a:pPr>
            <a:r>
              <a:rPr lang="en-AU" dirty="0"/>
              <a:t>• Accuracy Test</a:t>
            </a:r>
          </a:p>
          <a:p>
            <a:pPr marL="0" indent="0">
              <a:buNone/>
            </a:pPr>
            <a:r>
              <a:rPr lang="en-AU" dirty="0"/>
              <a:t>• Reliability Test</a:t>
            </a:r>
          </a:p>
          <a:p>
            <a:pPr marL="0" indent="0">
              <a:buNone/>
            </a:pPr>
            <a:r>
              <a:rPr lang="en-AU" dirty="0"/>
              <a:t>• Load Test</a:t>
            </a:r>
          </a:p>
          <a:p>
            <a:pPr marL="0" indent="0">
              <a:buNone/>
            </a:pPr>
            <a:r>
              <a:rPr lang="en-AU" dirty="0"/>
              <a:t>• Power Test</a:t>
            </a:r>
          </a:p>
          <a:p>
            <a:pPr marL="0" indent="0">
              <a:buNone/>
            </a:pPr>
            <a:r>
              <a:rPr lang="en-AU" dirty="0"/>
              <a:t>• Manual and automatic calibration Test</a:t>
            </a:r>
          </a:p>
          <a:p>
            <a:pPr marL="0" indent="0">
              <a:buNone/>
            </a:pPr>
            <a:r>
              <a:rPr lang="en-AU" dirty="0"/>
              <a:t>• IOT connection Tests</a:t>
            </a:r>
          </a:p>
          <a:p>
            <a:pPr marL="0" indent="0">
              <a:buNone/>
            </a:pPr>
            <a:r>
              <a:rPr lang="en-AU" dirty="0"/>
              <a:t>• Waterproofing Test</a:t>
            </a:r>
          </a:p>
          <a:p>
            <a:pPr marL="0" indent="0">
              <a:buNone/>
            </a:pPr>
            <a:r>
              <a:rPr lang="en-AU" dirty="0"/>
              <a:t>• Networking Test</a:t>
            </a:r>
          </a:p>
          <a:p>
            <a:pPr marL="0" indent="0">
              <a:buNone/>
            </a:pPr>
            <a:r>
              <a:rPr lang="en-AU" dirty="0"/>
              <a:t>• Tolerance Test</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lstStyle/>
          <a:p>
            <a:pPr marL="0" indent="0">
              <a:buNone/>
            </a:pPr>
            <a:r>
              <a:rPr lang="en-AU" dirty="0"/>
              <a:t>▪ Solar Panels</a:t>
            </a:r>
          </a:p>
          <a:p>
            <a:pPr marL="0" indent="0">
              <a:buNone/>
            </a:pPr>
            <a:r>
              <a:rPr lang="en-AU" dirty="0"/>
              <a:t>▪ Servo Motors</a:t>
            </a:r>
          </a:p>
          <a:p>
            <a:pPr marL="0" indent="0">
              <a:buNone/>
            </a:pPr>
            <a:r>
              <a:rPr lang="en-AU" dirty="0"/>
              <a:t>▪ Power storage </a:t>
            </a:r>
          </a:p>
          <a:p>
            <a:pPr marL="0" indent="0">
              <a:buNone/>
            </a:pPr>
            <a:r>
              <a:rPr lang="en-AU" dirty="0"/>
              <a:t>▪ Power Monitoring</a:t>
            </a:r>
          </a:p>
          <a:p>
            <a:pPr marL="0" indent="0">
              <a:buNone/>
            </a:pPr>
            <a:r>
              <a:rPr lang="en-AU" dirty="0"/>
              <a:t>▪ Waterproofing Electronics </a:t>
            </a:r>
          </a:p>
          <a:p>
            <a:pPr marL="0" indent="0">
              <a:buNone/>
            </a:pPr>
            <a:r>
              <a:rPr lang="en-AU" dirty="0"/>
              <a:t>▪ Arduinos</a:t>
            </a:r>
          </a:p>
          <a:p>
            <a:pPr marL="0" indent="0">
              <a:buNone/>
            </a:pPr>
            <a:r>
              <a:rPr lang="en-AU" dirty="0"/>
              <a:t>▪ Connecting multiple Arduinos together with a Pi</a:t>
            </a:r>
          </a:p>
          <a:p>
            <a:pPr marL="0" indent="0">
              <a:buNone/>
            </a:pPr>
            <a:r>
              <a:rPr lang="en-AU" dirty="0"/>
              <a:t>▪ Using weather sensors.</a:t>
            </a:r>
          </a:p>
          <a:p>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692</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Brief </vt:lpstr>
      <vt:lpstr>Problem  </vt:lpstr>
      <vt:lpstr>Need</vt:lpstr>
      <vt:lpstr>Client</vt:lpstr>
      <vt:lpstr>End User </vt:lpstr>
      <vt:lpstr>Constraint</vt:lpstr>
      <vt:lpstr>Consideration</vt:lpstr>
      <vt:lpstr>Potential Test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 </dc:title>
  <dc:creator>Karna Amit</dc:creator>
  <cp:lastModifiedBy>Karna Amit</cp:lastModifiedBy>
  <cp:revision>1</cp:revision>
  <dcterms:created xsi:type="dcterms:W3CDTF">2020-02-09T22:34:44Z</dcterms:created>
  <dcterms:modified xsi:type="dcterms:W3CDTF">2020-02-09T22:51:57Z</dcterms:modified>
</cp:coreProperties>
</file>