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2.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handoutMasterIdLst>
    <p:handoutMasterId r:id="rId12"/>
  </p:handout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na Amit" initials="KA" lastIdx="5" clrIdx="0">
    <p:extLst>
      <p:ext uri="{19B8F6BF-5375-455C-9EA6-DF929625EA0E}">
        <p15:presenceInfo xmlns:p15="http://schemas.microsoft.com/office/powerpoint/2012/main" userId="512f0b414f2a6f2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na Amit" userId="512f0b414f2a6f27" providerId="LiveId" clId="{63F31B70-8B71-4811-9B45-C998EBFF8C4D}"/>
    <pc:docChg chg="undo custSel modSld">
      <pc:chgData name="Karna Amit" userId="512f0b414f2a6f27" providerId="LiveId" clId="{63F31B70-8B71-4811-9B45-C998EBFF8C4D}" dt="2020-03-17T10:50:45.179" v="750" actId="20577"/>
      <pc:docMkLst>
        <pc:docMk/>
      </pc:docMkLst>
      <pc:sldChg chg="modSp mod">
        <pc:chgData name="Karna Amit" userId="512f0b414f2a6f27" providerId="LiveId" clId="{63F31B70-8B71-4811-9B45-C998EBFF8C4D}" dt="2020-03-17T10:42:57.260" v="225" actId="20577"/>
        <pc:sldMkLst>
          <pc:docMk/>
          <pc:sldMk cId="3667717409" sldId="258"/>
        </pc:sldMkLst>
        <pc:spChg chg="mod">
          <ac:chgData name="Karna Amit" userId="512f0b414f2a6f27" providerId="LiveId" clId="{63F31B70-8B71-4811-9B45-C998EBFF8C4D}" dt="2020-03-17T10:42:57.260" v="225" actId="20577"/>
          <ac:spMkLst>
            <pc:docMk/>
            <pc:sldMk cId="3667717409" sldId="258"/>
            <ac:spMk id="6" creationId="{3DBC47F1-B446-479F-9938-1AF1500B948D}"/>
          </ac:spMkLst>
        </pc:spChg>
      </pc:sldChg>
      <pc:sldChg chg="modSp mod">
        <pc:chgData name="Karna Amit" userId="512f0b414f2a6f27" providerId="LiveId" clId="{63F31B70-8B71-4811-9B45-C998EBFF8C4D}" dt="2020-03-17T10:50:45.179" v="750" actId="20577"/>
        <pc:sldMkLst>
          <pc:docMk/>
          <pc:sldMk cId="107519994" sldId="259"/>
        </pc:sldMkLst>
        <pc:spChg chg="mod">
          <ac:chgData name="Karna Amit" userId="512f0b414f2a6f27" providerId="LiveId" clId="{63F31B70-8B71-4811-9B45-C998EBFF8C4D}" dt="2020-03-17T10:48:37.045" v="558" actId="1076"/>
          <ac:spMkLst>
            <pc:docMk/>
            <pc:sldMk cId="107519994" sldId="259"/>
            <ac:spMk id="2" creationId="{11373EE5-E27C-40DC-BCEF-F65A1A459131}"/>
          </ac:spMkLst>
        </pc:spChg>
        <pc:spChg chg="mod">
          <ac:chgData name="Karna Amit" userId="512f0b414f2a6f27" providerId="LiveId" clId="{63F31B70-8B71-4811-9B45-C998EBFF8C4D}" dt="2020-03-17T10:50:45.179" v="750" actId="20577"/>
          <ac:spMkLst>
            <pc:docMk/>
            <pc:sldMk cId="107519994" sldId="259"/>
            <ac:spMk id="3" creationId="{63A38969-85DE-4C18-AA97-42E3AB275F87}"/>
          </ac:spMkLst>
        </pc:spChg>
      </pc:sldChg>
    </pc:docChg>
  </pc:docChgLst>
  <pc:docChgLst>
    <pc:chgData name="Karna Amit" userId="512f0b414f2a6f27" providerId="LiveId" clId="{0B86C9F0-3814-4815-92BF-23E12D18F18C}"/>
    <pc:docChg chg="custSel modSld">
      <pc:chgData name="Karna Amit" userId="512f0b414f2a6f27" providerId="LiveId" clId="{0B86C9F0-3814-4815-92BF-23E12D18F18C}" dt="2020-03-18T00:52:01.467" v="1036" actId="313"/>
      <pc:docMkLst>
        <pc:docMk/>
      </pc:docMkLst>
      <pc:sldChg chg="modSp mod delCm">
        <pc:chgData name="Karna Amit" userId="512f0b414f2a6f27" providerId="LiveId" clId="{0B86C9F0-3814-4815-92BF-23E12D18F18C}" dt="2020-03-15T23:00:32.072" v="886" actId="20577"/>
        <pc:sldMkLst>
          <pc:docMk/>
          <pc:sldMk cId="1530714256" sldId="257"/>
        </pc:sldMkLst>
        <pc:spChg chg="mod">
          <ac:chgData name="Karna Amit" userId="512f0b414f2a6f27" providerId="LiveId" clId="{0B86C9F0-3814-4815-92BF-23E12D18F18C}" dt="2020-03-15T23:00:32.072" v="886" actId="20577"/>
          <ac:spMkLst>
            <pc:docMk/>
            <pc:sldMk cId="1530714256" sldId="257"/>
            <ac:spMk id="3" creationId="{8AF38D91-395E-4429-8B18-B575AB6D4F0B}"/>
          </ac:spMkLst>
        </pc:spChg>
      </pc:sldChg>
      <pc:sldChg chg="modSp mod">
        <pc:chgData name="Karna Amit" userId="512f0b414f2a6f27" providerId="LiveId" clId="{0B86C9F0-3814-4815-92BF-23E12D18F18C}" dt="2020-03-15T23:03:52.885" v="1035" actId="20577"/>
        <pc:sldMkLst>
          <pc:docMk/>
          <pc:sldMk cId="3667717409" sldId="258"/>
        </pc:sldMkLst>
        <pc:spChg chg="mod">
          <ac:chgData name="Karna Amit" userId="512f0b414f2a6f27" providerId="LiveId" clId="{0B86C9F0-3814-4815-92BF-23E12D18F18C}" dt="2020-03-15T23:03:52.885" v="1035" actId="20577"/>
          <ac:spMkLst>
            <pc:docMk/>
            <pc:sldMk cId="3667717409" sldId="258"/>
            <ac:spMk id="6" creationId="{3DBC47F1-B446-479F-9938-1AF1500B948D}"/>
          </ac:spMkLst>
        </pc:spChg>
      </pc:sldChg>
      <pc:sldChg chg="modSp mod">
        <pc:chgData name="Karna Amit" userId="512f0b414f2a6f27" providerId="LiveId" clId="{0B86C9F0-3814-4815-92BF-23E12D18F18C}" dt="2020-03-18T00:52:01.467" v="1036" actId="313"/>
        <pc:sldMkLst>
          <pc:docMk/>
          <pc:sldMk cId="107519994" sldId="259"/>
        </pc:sldMkLst>
        <pc:spChg chg="mod">
          <ac:chgData name="Karna Amit" userId="512f0b414f2a6f27" providerId="LiveId" clId="{0B86C9F0-3814-4815-92BF-23E12D18F18C}" dt="2020-03-18T00:52:01.467" v="1036" actId="313"/>
          <ac:spMkLst>
            <pc:docMk/>
            <pc:sldMk cId="107519994" sldId="259"/>
            <ac:spMk id="3" creationId="{63A38969-85DE-4C18-AA97-42E3AB275F87}"/>
          </ac:spMkLst>
        </pc:spChg>
      </pc:sldChg>
    </pc:docChg>
  </pc:docChgLst>
  <pc:docChgLst>
    <pc:chgData name="Karna Amit" userId="512f0b414f2a6f27" providerId="LiveId" clId="{46C8A294-AB96-4F32-A233-CD8B7DED91E7}"/>
    <pc:docChg chg="modSld">
      <pc:chgData name="Karna Amit" userId="512f0b414f2a6f27" providerId="LiveId" clId="{46C8A294-AB96-4F32-A233-CD8B7DED91E7}" dt="2020-03-04T00:37:55.355" v="8" actId="1076"/>
      <pc:docMkLst>
        <pc:docMk/>
      </pc:docMkLst>
      <pc:sldChg chg="modSp mod">
        <pc:chgData name="Karna Amit" userId="512f0b414f2a6f27" providerId="LiveId" clId="{46C8A294-AB96-4F32-A233-CD8B7DED91E7}" dt="2020-03-04T00:37:55.355" v="8" actId="1076"/>
        <pc:sldMkLst>
          <pc:docMk/>
          <pc:sldMk cId="1530714256" sldId="257"/>
        </pc:sldMkLst>
        <pc:spChg chg="mod">
          <ac:chgData name="Karna Amit" userId="512f0b414f2a6f27" providerId="LiveId" clId="{46C8A294-AB96-4F32-A233-CD8B7DED91E7}" dt="2020-03-04T00:37:55.355" v="8" actId="1076"/>
          <ac:spMkLst>
            <pc:docMk/>
            <pc:sldMk cId="1530714256" sldId="257"/>
            <ac:spMk id="3" creationId="{8AF38D91-395E-4429-8B18-B575AB6D4F0B}"/>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2-16T11:26:40.170" idx="4">
    <p:pos x="5097" y="1664"/>
    <p:text>Should I chuck in a slide thats just a introduction..?</p:text>
    <p:extLst>
      <p:ext uri="{C676402C-5697-4E1C-873F-D02D1690AC5C}">
        <p15:threadingInfo xmlns:p15="http://schemas.microsoft.com/office/powerpoint/2012/main" timeZoneBias="-6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2-16T11:31:48.064" idx="5">
    <p:pos x="6237" y="2228"/>
    <p:text>Forgot what the word was</p:text>
    <p:extLst>
      <p:ext uri="{C676402C-5697-4E1C-873F-D02D1690AC5C}">
        <p15:threadingInfo xmlns:p15="http://schemas.microsoft.com/office/powerpoint/2012/main" timeZoneBias="-6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BEA0917-4655-4875-9A85-E96150F2F5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AU"/>
              <a:t>Design Brief</a:t>
            </a:r>
          </a:p>
        </p:txBody>
      </p:sp>
      <p:sp>
        <p:nvSpPr>
          <p:cNvPr id="3" name="Date Placeholder 2">
            <a:extLst>
              <a:ext uri="{FF2B5EF4-FFF2-40B4-BE49-F238E27FC236}">
                <a16:creationId xmlns:a16="http://schemas.microsoft.com/office/drawing/2014/main" id="{8D6199DF-7BC3-4E7E-A73B-6186D06DC3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BBC747-2960-436F-864A-7A10A7B4DC4E}" type="datetimeFigureOut">
              <a:rPr lang="en-AU" smtClean="0"/>
              <a:t>18/03/2020</a:t>
            </a:fld>
            <a:endParaRPr lang="en-AU"/>
          </a:p>
        </p:txBody>
      </p:sp>
      <p:sp>
        <p:nvSpPr>
          <p:cNvPr id="4" name="Footer Placeholder 3">
            <a:extLst>
              <a:ext uri="{FF2B5EF4-FFF2-40B4-BE49-F238E27FC236}">
                <a16:creationId xmlns:a16="http://schemas.microsoft.com/office/drawing/2014/main" id="{DD7C6FF0-46FA-40C0-AB2A-69A93CA5372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AU"/>
              <a:t>jjjjjj</a:t>
            </a:r>
          </a:p>
        </p:txBody>
      </p:sp>
      <p:sp>
        <p:nvSpPr>
          <p:cNvPr id="5" name="Slide Number Placeholder 4">
            <a:extLst>
              <a:ext uri="{FF2B5EF4-FFF2-40B4-BE49-F238E27FC236}">
                <a16:creationId xmlns:a16="http://schemas.microsoft.com/office/drawing/2014/main" id="{1A5CD937-88B3-4DD4-903E-3B552A0D1F3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162788-B5EF-494D-A742-3A81B7DBE73C}" type="slidenum">
              <a:rPr lang="en-AU" smtClean="0"/>
              <a:t>‹#›</a:t>
            </a:fld>
            <a:endParaRPr lang="en-AU"/>
          </a:p>
        </p:txBody>
      </p:sp>
    </p:spTree>
    <p:extLst>
      <p:ext uri="{BB962C8B-B14F-4D97-AF65-F5344CB8AC3E}">
        <p14:creationId xmlns:p14="http://schemas.microsoft.com/office/powerpoint/2010/main" val="1049459739"/>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AU"/>
              <a:t>Design Brief</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8EDBA8-2926-40EE-8712-3CC94D24D01B}" type="datetimeFigureOut">
              <a:rPr lang="en-AU" smtClean="0"/>
              <a:t>18/03/2020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AU"/>
              <a:t>jjjjjj</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06297A-F3D0-4F40-8D71-64E67BC17F51}" type="slidenum">
              <a:rPr lang="en-AU" smtClean="0"/>
              <a:t>‹#›</a:t>
            </a:fld>
            <a:endParaRPr lang="en-AU"/>
          </a:p>
        </p:txBody>
      </p:sp>
    </p:spTree>
    <p:extLst>
      <p:ext uri="{BB962C8B-B14F-4D97-AF65-F5344CB8AC3E}">
        <p14:creationId xmlns:p14="http://schemas.microsoft.com/office/powerpoint/2010/main" val="3082928437"/>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306297A-F3D0-4F40-8D71-64E67BC17F51}" type="slidenum">
              <a:rPr lang="en-AU" smtClean="0"/>
              <a:t>2</a:t>
            </a:fld>
            <a:endParaRPr lang="en-AU"/>
          </a:p>
        </p:txBody>
      </p:sp>
      <p:sp>
        <p:nvSpPr>
          <p:cNvPr id="5" name="Header Placeholder 4">
            <a:extLst>
              <a:ext uri="{FF2B5EF4-FFF2-40B4-BE49-F238E27FC236}">
                <a16:creationId xmlns:a16="http://schemas.microsoft.com/office/drawing/2014/main" id="{DDA770E8-8471-4589-868F-35D766B0AA93}"/>
              </a:ext>
            </a:extLst>
          </p:cNvPr>
          <p:cNvSpPr>
            <a:spLocks noGrp="1"/>
          </p:cNvSpPr>
          <p:nvPr>
            <p:ph type="hdr" sz="quarter"/>
          </p:nvPr>
        </p:nvSpPr>
        <p:spPr/>
        <p:txBody>
          <a:bodyPr/>
          <a:lstStyle/>
          <a:p>
            <a:r>
              <a:rPr lang="en-AU"/>
              <a:t>Design Brief</a:t>
            </a:r>
          </a:p>
        </p:txBody>
      </p:sp>
      <p:sp>
        <p:nvSpPr>
          <p:cNvPr id="6" name="Footer Placeholder 5">
            <a:extLst>
              <a:ext uri="{FF2B5EF4-FFF2-40B4-BE49-F238E27FC236}">
                <a16:creationId xmlns:a16="http://schemas.microsoft.com/office/drawing/2014/main" id="{EE69E4E4-7E56-4682-B8BA-9986E5906320}"/>
              </a:ext>
            </a:extLst>
          </p:cNvPr>
          <p:cNvSpPr>
            <a:spLocks noGrp="1"/>
          </p:cNvSpPr>
          <p:nvPr>
            <p:ph type="ftr" sz="quarter" idx="4"/>
          </p:nvPr>
        </p:nvSpPr>
        <p:spPr/>
        <p:txBody>
          <a:bodyPr/>
          <a:lstStyle/>
          <a:p>
            <a:r>
              <a:rPr lang="en-AU"/>
              <a:t>jjjjjj</a:t>
            </a:r>
          </a:p>
        </p:txBody>
      </p:sp>
    </p:spTree>
    <p:extLst>
      <p:ext uri="{BB962C8B-B14F-4D97-AF65-F5344CB8AC3E}">
        <p14:creationId xmlns:p14="http://schemas.microsoft.com/office/powerpoint/2010/main" val="1739053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r>
              <a:rPr lang="en-AU"/>
              <a:t>Design Brief</a:t>
            </a:r>
          </a:p>
        </p:txBody>
      </p:sp>
      <p:sp>
        <p:nvSpPr>
          <p:cNvPr id="5" name="Footer Placeholder 4"/>
          <p:cNvSpPr>
            <a:spLocks noGrp="1"/>
          </p:cNvSpPr>
          <p:nvPr>
            <p:ph type="ftr" sz="quarter" idx="4"/>
          </p:nvPr>
        </p:nvSpPr>
        <p:spPr/>
        <p:txBody>
          <a:bodyPr/>
          <a:lstStyle/>
          <a:p>
            <a:r>
              <a:rPr lang="en-AU"/>
              <a:t>jjjjjj</a:t>
            </a:r>
          </a:p>
        </p:txBody>
      </p:sp>
      <p:sp>
        <p:nvSpPr>
          <p:cNvPr id="6" name="Slide Number Placeholder 5"/>
          <p:cNvSpPr>
            <a:spLocks noGrp="1"/>
          </p:cNvSpPr>
          <p:nvPr>
            <p:ph type="sldNum" sz="quarter" idx="5"/>
          </p:nvPr>
        </p:nvSpPr>
        <p:spPr/>
        <p:txBody>
          <a:bodyPr/>
          <a:lstStyle/>
          <a:p>
            <a:fld id="{6306297A-F3D0-4F40-8D71-64E67BC17F51}" type="slidenum">
              <a:rPr lang="en-AU" smtClean="0"/>
              <a:t>3</a:t>
            </a:fld>
            <a:endParaRPr lang="en-AU"/>
          </a:p>
        </p:txBody>
      </p:sp>
    </p:spTree>
    <p:extLst>
      <p:ext uri="{BB962C8B-B14F-4D97-AF65-F5344CB8AC3E}">
        <p14:creationId xmlns:p14="http://schemas.microsoft.com/office/powerpoint/2010/main" val="2144801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B28EE-FBF4-4934-80DB-79CC7704EF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06450244-6235-40E6-A765-85C84ADFD1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BF09D147-69FB-47FC-AB6B-90A791A1CBF2}"/>
              </a:ext>
            </a:extLst>
          </p:cNvPr>
          <p:cNvSpPr>
            <a:spLocks noGrp="1"/>
          </p:cNvSpPr>
          <p:nvPr>
            <p:ph type="dt" sz="half" idx="10"/>
          </p:nvPr>
        </p:nvSpPr>
        <p:spPr/>
        <p:txBody>
          <a:bodyPr/>
          <a:lstStyle/>
          <a:p>
            <a:fld id="{ED176C11-203E-49ED-86D4-66E41C858C8F}" type="datetime1">
              <a:rPr lang="en-AU" smtClean="0"/>
              <a:t>18/03/2020</a:t>
            </a:fld>
            <a:endParaRPr lang="en-AU"/>
          </a:p>
        </p:txBody>
      </p:sp>
      <p:sp>
        <p:nvSpPr>
          <p:cNvPr id="5" name="Footer Placeholder 4">
            <a:extLst>
              <a:ext uri="{FF2B5EF4-FFF2-40B4-BE49-F238E27FC236}">
                <a16:creationId xmlns:a16="http://schemas.microsoft.com/office/drawing/2014/main" id="{61F50214-E6B6-4469-8FDC-0F8528DC4D83}"/>
              </a:ext>
            </a:extLst>
          </p:cNvPr>
          <p:cNvSpPr>
            <a:spLocks noGrp="1"/>
          </p:cNvSpPr>
          <p:nvPr>
            <p:ph type="ftr" sz="quarter" idx="11"/>
          </p:nvPr>
        </p:nvSpPr>
        <p:spPr/>
        <p:txBody>
          <a:bodyPr/>
          <a:lstStyle/>
          <a:p>
            <a:r>
              <a:rPr lang="en-AU"/>
              <a:t>Design Brief</a:t>
            </a:r>
          </a:p>
        </p:txBody>
      </p:sp>
      <p:sp>
        <p:nvSpPr>
          <p:cNvPr id="6" name="Slide Number Placeholder 5">
            <a:extLst>
              <a:ext uri="{FF2B5EF4-FFF2-40B4-BE49-F238E27FC236}">
                <a16:creationId xmlns:a16="http://schemas.microsoft.com/office/drawing/2014/main" id="{8139D8CC-6A44-45C8-A9BE-02C747C0C007}"/>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1043422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F7433-CA47-4A8A-BA6E-DE7D1C778065}"/>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9942DC8-78A7-4D40-B18C-657BA48FF6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9A3DA21-F226-480A-A22C-A36E2C30AEBB}"/>
              </a:ext>
            </a:extLst>
          </p:cNvPr>
          <p:cNvSpPr>
            <a:spLocks noGrp="1"/>
          </p:cNvSpPr>
          <p:nvPr>
            <p:ph type="dt" sz="half" idx="10"/>
          </p:nvPr>
        </p:nvSpPr>
        <p:spPr/>
        <p:txBody>
          <a:bodyPr/>
          <a:lstStyle/>
          <a:p>
            <a:fld id="{14330129-87A2-468A-9691-17912D0CA255}" type="datetime1">
              <a:rPr lang="en-AU" smtClean="0"/>
              <a:t>18/03/2020</a:t>
            </a:fld>
            <a:endParaRPr lang="en-AU"/>
          </a:p>
        </p:txBody>
      </p:sp>
      <p:sp>
        <p:nvSpPr>
          <p:cNvPr id="5" name="Footer Placeholder 4">
            <a:extLst>
              <a:ext uri="{FF2B5EF4-FFF2-40B4-BE49-F238E27FC236}">
                <a16:creationId xmlns:a16="http://schemas.microsoft.com/office/drawing/2014/main" id="{6C0A9C7E-B6B4-497A-A328-A306B91AEE83}"/>
              </a:ext>
            </a:extLst>
          </p:cNvPr>
          <p:cNvSpPr>
            <a:spLocks noGrp="1"/>
          </p:cNvSpPr>
          <p:nvPr>
            <p:ph type="ftr" sz="quarter" idx="11"/>
          </p:nvPr>
        </p:nvSpPr>
        <p:spPr/>
        <p:txBody>
          <a:bodyPr/>
          <a:lstStyle/>
          <a:p>
            <a:r>
              <a:rPr lang="en-AU"/>
              <a:t>Design Brief</a:t>
            </a:r>
          </a:p>
        </p:txBody>
      </p:sp>
      <p:sp>
        <p:nvSpPr>
          <p:cNvPr id="6" name="Slide Number Placeholder 5">
            <a:extLst>
              <a:ext uri="{FF2B5EF4-FFF2-40B4-BE49-F238E27FC236}">
                <a16:creationId xmlns:a16="http://schemas.microsoft.com/office/drawing/2014/main" id="{CA3F6419-41F8-4E5E-A37E-B9F5B98C603C}"/>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3825361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DA1FB9-B42F-4F86-97A0-A5809BF8F2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C83F90D-CF17-467A-A929-FCDB3EC808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56F72F1-C0B8-436E-B273-C5C27E7EC33A}"/>
              </a:ext>
            </a:extLst>
          </p:cNvPr>
          <p:cNvSpPr>
            <a:spLocks noGrp="1"/>
          </p:cNvSpPr>
          <p:nvPr>
            <p:ph type="dt" sz="half" idx="10"/>
          </p:nvPr>
        </p:nvSpPr>
        <p:spPr/>
        <p:txBody>
          <a:bodyPr/>
          <a:lstStyle/>
          <a:p>
            <a:fld id="{CDE69C57-DECD-48FF-A711-7C5E684B94BB}" type="datetime1">
              <a:rPr lang="en-AU" smtClean="0"/>
              <a:t>18/03/2020</a:t>
            </a:fld>
            <a:endParaRPr lang="en-AU"/>
          </a:p>
        </p:txBody>
      </p:sp>
      <p:sp>
        <p:nvSpPr>
          <p:cNvPr id="5" name="Footer Placeholder 4">
            <a:extLst>
              <a:ext uri="{FF2B5EF4-FFF2-40B4-BE49-F238E27FC236}">
                <a16:creationId xmlns:a16="http://schemas.microsoft.com/office/drawing/2014/main" id="{3CBAF734-098E-43D6-B104-846EFCDAC27F}"/>
              </a:ext>
            </a:extLst>
          </p:cNvPr>
          <p:cNvSpPr>
            <a:spLocks noGrp="1"/>
          </p:cNvSpPr>
          <p:nvPr>
            <p:ph type="ftr" sz="quarter" idx="11"/>
          </p:nvPr>
        </p:nvSpPr>
        <p:spPr/>
        <p:txBody>
          <a:bodyPr/>
          <a:lstStyle/>
          <a:p>
            <a:r>
              <a:rPr lang="en-AU"/>
              <a:t>Design Brief</a:t>
            </a:r>
          </a:p>
        </p:txBody>
      </p:sp>
      <p:sp>
        <p:nvSpPr>
          <p:cNvPr id="6" name="Slide Number Placeholder 5">
            <a:extLst>
              <a:ext uri="{FF2B5EF4-FFF2-40B4-BE49-F238E27FC236}">
                <a16:creationId xmlns:a16="http://schemas.microsoft.com/office/drawing/2014/main" id="{55D75F2C-B3EC-44A4-8EA1-BEE455A084ED}"/>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181247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2BAD3-DC7B-4BDD-AF74-4966C7B7F6E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37EAA05-FE4D-44EA-9598-7E23F223E6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74233AD-CAD0-4F00-8A6D-CB2ADD7DDE05}"/>
              </a:ext>
            </a:extLst>
          </p:cNvPr>
          <p:cNvSpPr>
            <a:spLocks noGrp="1"/>
          </p:cNvSpPr>
          <p:nvPr>
            <p:ph type="dt" sz="half" idx="10"/>
          </p:nvPr>
        </p:nvSpPr>
        <p:spPr/>
        <p:txBody>
          <a:bodyPr/>
          <a:lstStyle/>
          <a:p>
            <a:fld id="{0001CB84-DD54-4BA4-94BC-7725D08FBA1A}" type="datetime1">
              <a:rPr lang="en-AU" smtClean="0"/>
              <a:t>18/03/2020</a:t>
            </a:fld>
            <a:endParaRPr lang="en-AU"/>
          </a:p>
        </p:txBody>
      </p:sp>
      <p:sp>
        <p:nvSpPr>
          <p:cNvPr id="5" name="Footer Placeholder 4">
            <a:extLst>
              <a:ext uri="{FF2B5EF4-FFF2-40B4-BE49-F238E27FC236}">
                <a16:creationId xmlns:a16="http://schemas.microsoft.com/office/drawing/2014/main" id="{A9FEFED7-B2EE-46DD-943E-09FA628A9126}"/>
              </a:ext>
            </a:extLst>
          </p:cNvPr>
          <p:cNvSpPr>
            <a:spLocks noGrp="1"/>
          </p:cNvSpPr>
          <p:nvPr>
            <p:ph type="ftr" sz="quarter" idx="11"/>
          </p:nvPr>
        </p:nvSpPr>
        <p:spPr/>
        <p:txBody>
          <a:bodyPr/>
          <a:lstStyle/>
          <a:p>
            <a:r>
              <a:rPr lang="en-AU"/>
              <a:t>Design Brief</a:t>
            </a:r>
          </a:p>
        </p:txBody>
      </p:sp>
      <p:sp>
        <p:nvSpPr>
          <p:cNvPr id="6" name="Slide Number Placeholder 5">
            <a:extLst>
              <a:ext uri="{FF2B5EF4-FFF2-40B4-BE49-F238E27FC236}">
                <a16:creationId xmlns:a16="http://schemas.microsoft.com/office/drawing/2014/main" id="{43AB2087-766A-47D7-A709-A842030E8D3C}"/>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2021139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D5E82-162C-496A-AECA-9A9AF22E10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B1A5C675-02F1-4E91-818E-C491403235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AE7E00-6369-4BF5-826F-412B965A3701}"/>
              </a:ext>
            </a:extLst>
          </p:cNvPr>
          <p:cNvSpPr>
            <a:spLocks noGrp="1"/>
          </p:cNvSpPr>
          <p:nvPr>
            <p:ph type="dt" sz="half" idx="10"/>
          </p:nvPr>
        </p:nvSpPr>
        <p:spPr/>
        <p:txBody>
          <a:bodyPr/>
          <a:lstStyle/>
          <a:p>
            <a:fld id="{98F3250E-705D-4CF0-A5AB-9ACA3DB596D6}" type="datetime1">
              <a:rPr lang="en-AU" smtClean="0"/>
              <a:t>18/03/2020</a:t>
            </a:fld>
            <a:endParaRPr lang="en-AU"/>
          </a:p>
        </p:txBody>
      </p:sp>
      <p:sp>
        <p:nvSpPr>
          <p:cNvPr id="5" name="Footer Placeholder 4">
            <a:extLst>
              <a:ext uri="{FF2B5EF4-FFF2-40B4-BE49-F238E27FC236}">
                <a16:creationId xmlns:a16="http://schemas.microsoft.com/office/drawing/2014/main" id="{E24CA5FC-71FF-484F-8B39-C69A87DD675D}"/>
              </a:ext>
            </a:extLst>
          </p:cNvPr>
          <p:cNvSpPr>
            <a:spLocks noGrp="1"/>
          </p:cNvSpPr>
          <p:nvPr>
            <p:ph type="ftr" sz="quarter" idx="11"/>
          </p:nvPr>
        </p:nvSpPr>
        <p:spPr/>
        <p:txBody>
          <a:bodyPr/>
          <a:lstStyle/>
          <a:p>
            <a:r>
              <a:rPr lang="en-AU"/>
              <a:t>Design Brief</a:t>
            </a:r>
          </a:p>
        </p:txBody>
      </p:sp>
      <p:sp>
        <p:nvSpPr>
          <p:cNvPr id="6" name="Slide Number Placeholder 5">
            <a:extLst>
              <a:ext uri="{FF2B5EF4-FFF2-40B4-BE49-F238E27FC236}">
                <a16:creationId xmlns:a16="http://schemas.microsoft.com/office/drawing/2014/main" id="{81949DF7-A87C-4C87-ACF5-73915087126D}"/>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2156537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B0047-E9B0-4DBA-8D35-EB2606A0843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134321C-E9A9-46B9-A763-55DCB73A2D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2EB7AD34-3C90-49D4-A946-B31E5F4503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E9CA643-8177-45B1-A587-9E0A89CD39E5}"/>
              </a:ext>
            </a:extLst>
          </p:cNvPr>
          <p:cNvSpPr>
            <a:spLocks noGrp="1"/>
          </p:cNvSpPr>
          <p:nvPr>
            <p:ph type="dt" sz="half" idx="10"/>
          </p:nvPr>
        </p:nvSpPr>
        <p:spPr/>
        <p:txBody>
          <a:bodyPr/>
          <a:lstStyle/>
          <a:p>
            <a:fld id="{63286F58-D1FE-4A15-AB37-F59C95925BCD}" type="datetime1">
              <a:rPr lang="en-AU" smtClean="0"/>
              <a:t>18/03/2020</a:t>
            </a:fld>
            <a:endParaRPr lang="en-AU"/>
          </a:p>
        </p:txBody>
      </p:sp>
      <p:sp>
        <p:nvSpPr>
          <p:cNvPr id="6" name="Footer Placeholder 5">
            <a:extLst>
              <a:ext uri="{FF2B5EF4-FFF2-40B4-BE49-F238E27FC236}">
                <a16:creationId xmlns:a16="http://schemas.microsoft.com/office/drawing/2014/main" id="{08E41AD9-40C3-49FF-8262-7CC5640702E8}"/>
              </a:ext>
            </a:extLst>
          </p:cNvPr>
          <p:cNvSpPr>
            <a:spLocks noGrp="1"/>
          </p:cNvSpPr>
          <p:nvPr>
            <p:ph type="ftr" sz="quarter" idx="11"/>
          </p:nvPr>
        </p:nvSpPr>
        <p:spPr/>
        <p:txBody>
          <a:bodyPr/>
          <a:lstStyle/>
          <a:p>
            <a:r>
              <a:rPr lang="en-AU"/>
              <a:t>Design Brief</a:t>
            </a:r>
          </a:p>
        </p:txBody>
      </p:sp>
      <p:sp>
        <p:nvSpPr>
          <p:cNvPr id="7" name="Slide Number Placeholder 6">
            <a:extLst>
              <a:ext uri="{FF2B5EF4-FFF2-40B4-BE49-F238E27FC236}">
                <a16:creationId xmlns:a16="http://schemas.microsoft.com/office/drawing/2014/main" id="{6D96C9E6-CA24-4DBC-B632-2AAD2F2D59A4}"/>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345334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F5488-2BAE-40FB-B7E0-0CEC8B74CA7A}"/>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0A858E3-3C00-46A5-9269-7889677613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3C5EAC-2BA7-4576-95AD-04B536ED4F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4A3DD196-0522-473C-8664-51466597D6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81D589-1938-4B3D-872E-54A9150DE9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DC20FAC9-2A5B-4D64-BA7D-D9E0259D1979}"/>
              </a:ext>
            </a:extLst>
          </p:cNvPr>
          <p:cNvSpPr>
            <a:spLocks noGrp="1"/>
          </p:cNvSpPr>
          <p:nvPr>
            <p:ph type="dt" sz="half" idx="10"/>
          </p:nvPr>
        </p:nvSpPr>
        <p:spPr/>
        <p:txBody>
          <a:bodyPr/>
          <a:lstStyle/>
          <a:p>
            <a:fld id="{711CC66B-061A-42D1-A3C5-20C620E9AE70}" type="datetime1">
              <a:rPr lang="en-AU" smtClean="0"/>
              <a:t>18/03/2020</a:t>
            </a:fld>
            <a:endParaRPr lang="en-AU"/>
          </a:p>
        </p:txBody>
      </p:sp>
      <p:sp>
        <p:nvSpPr>
          <p:cNvPr id="8" name="Footer Placeholder 7">
            <a:extLst>
              <a:ext uri="{FF2B5EF4-FFF2-40B4-BE49-F238E27FC236}">
                <a16:creationId xmlns:a16="http://schemas.microsoft.com/office/drawing/2014/main" id="{59571CBE-BC2A-486F-98C8-69E03DC8FC05}"/>
              </a:ext>
            </a:extLst>
          </p:cNvPr>
          <p:cNvSpPr>
            <a:spLocks noGrp="1"/>
          </p:cNvSpPr>
          <p:nvPr>
            <p:ph type="ftr" sz="quarter" idx="11"/>
          </p:nvPr>
        </p:nvSpPr>
        <p:spPr/>
        <p:txBody>
          <a:bodyPr/>
          <a:lstStyle/>
          <a:p>
            <a:r>
              <a:rPr lang="en-AU"/>
              <a:t>Design Brief</a:t>
            </a:r>
          </a:p>
        </p:txBody>
      </p:sp>
      <p:sp>
        <p:nvSpPr>
          <p:cNvPr id="9" name="Slide Number Placeholder 8">
            <a:extLst>
              <a:ext uri="{FF2B5EF4-FFF2-40B4-BE49-F238E27FC236}">
                <a16:creationId xmlns:a16="http://schemas.microsoft.com/office/drawing/2014/main" id="{D03C5AD6-2E04-4B79-922D-91BC104C8191}"/>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2459268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3390E-27A1-4160-88F7-5036B9B01424}"/>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C65CC8D-2AAD-4760-96D6-0D3674D7A0A7}"/>
              </a:ext>
            </a:extLst>
          </p:cNvPr>
          <p:cNvSpPr>
            <a:spLocks noGrp="1"/>
          </p:cNvSpPr>
          <p:nvPr>
            <p:ph type="dt" sz="half" idx="10"/>
          </p:nvPr>
        </p:nvSpPr>
        <p:spPr/>
        <p:txBody>
          <a:bodyPr/>
          <a:lstStyle/>
          <a:p>
            <a:fld id="{34F7C488-41B3-4B35-B6CE-042E79E55149}" type="datetime1">
              <a:rPr lang="en-AU" smtClean="0"/>
              <a:t>18/03/2020</a:t>
            </a:fld>
            <a:endParaRPr lang="en-AU"/>
          </a:p>
        </p:txBody>
      </p:sp>
      <p:sp>
        <p:nvSpPr>
          <p:cNvPr id="4" name="Footer Placeholder 3">
            <a:extLst>
              <a:ext uri="{FF2B5EF4-FFF2-40B4-BE49-F238E27FC236}">
                <a16:creationId xmlns:a16="http://schemas.microsoft.com/office/drawing/2014/main" id="{3E9692F3-2B13-40D5-B93C-044173C62AE1}"/>
              </a:ext>
            </a:extLst>
          </p:cNvPr>
          <p:cNvSpPr>
            <a:spLocks noGrp="1"/>
          </p:cNvSpPr>
          <p:nvPr>
            <p:ph type="ftr" sz="quarter" idx="11"/>
          </p:nvPr>
        </p:nvSpPr>
        <p:spPr/>
        <p:txBody>
          <a:bodyPr/>
          <a:lstStyle/>
          <a:p>
            <a:r>
              <a:rPr lang="en-AU"/>
              <a:t>Design Brief</a:t>
            </a:r>
          </a:p>
        </p:txBody>
      </p:sp>
      <p:sp>
        <p:nvSpPr>
          <p:cNvPr id="5" name="Slide Number Placeholder 4">
            <a:extLst>
              <a:ext uri="{FF2B5EF4-FFF2-40B4-BE49-F238E27FC236}">
                <a16:creationId xmlns:a16="http://schemas.microsoft.com/office/drawing/2014/main" id="{E0D419C9-AC9D-4445-A497-43CD90430F3E}"/>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1058617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6B39DB-291F-4432-8CC1-D774D4C56A72}"/>
              </a:ext>
            </a:extLst>
          </p:cNvPr>
          <p:cNvSpPr>
            <a:spLocks noGrp="1"/>
          </p:cNvSpPr>
          <p:nvPr>
            <p:ph type="dt" sz="half" idx="10"/>
          </p:nvPr>
        </p:nvSpPr>
        <p:spPr/>
        <p:txBody>
          <a:bodyPr/>
          <a:lstStyle/>
          <a:p>
            <a:fld id="{58EF828F-4844-49C3-A596-DCA869441585}" type="datetime1">
              <a:rPr lang="en-AU" smtClean="0"/>
              <a:t>18/03/2020</a:t>
            </a:fld>
            <a:endParaRPr lang="en-AU"/>
          </a:p>
        </p:txBody>
      </p:sp>
      <p:sp>
        <p:nvSpPr>
          <p:cNvPr id="3" name="Footer Placeholder 2">
            <a:extLst>
              <a:ext uri="{FF2B5EF4-FFF2-40B4-BE49-F238E27FC236}">
                <a16:creationId xmlns:a16="http://schemas.microsoft.com/office/drawing/2014/main" id="{7C8EC047-FC2B-45D6-A673-213DD09C30E1}"/>
              </a:ext>
            </a:extLst>
          </p:cNvPr>
          <p:cNvSpPr>
            <a:spLocks noGrp="1"/>
          </p:cNvSpPr>
          <p:nvPr>
            <p:ph type="ftr" sz="quarter" idx="11"/>
          </p:nvPr>
        </p:nvSpPr>
        <p:spPr/>
        <p:txBody>
          <a:bodyPr/>
          <a:lstStyle/>
          <a:p>
            <a:r>
              <a:rPr lang="en-AU"/>
              <a:t>Design Brief</a:t>
            </a:r>
          </a:p>
        </p:txBody>
      </p:sp>
      <p:sp>
        <p:nvSpPr>
          <p:cNvPr id="4" name="Slide Number Placeholder 3">
            <a:extLst>
              <a:ext uri="{FF2B5EF4-FFF2-40B4-BE49-F238E27FC236}">
                <a16:creationId xmlns:a16="http://schemas.microsoft.com/office/drawing/2014/main" id="{46A6F41D-E1DA-4A42-A0A2-831ABFDA877C}"/>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1313633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F4155-E718-42F8-9674-74747BD7DC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8CA2622D-928B-47FD-82B7-3348326AD0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97CD96B-F219-4760-95A4-8554922C78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0E3247-61B1-458A-BA05-08827962A8A9}"/>
              </a:ext>
            </a:extLst>
          </p:cNvPr>
          <p:cNvSpPr>
            <a:spLocks noGrp="1"/>
          </p:cNvSpPr>
          <p:nvPr>
            <p:ph type="dt" sz="half" idx="10"/>
          </p:nvPr>
        </p:nvSpPr>
        <p:spPr/>
        <p:txBody>
          <a:bodyPr/>
          <a:lstStyle/>
          <a:p>
            <a:fld id="{E3161596-2B18-4FD2-BD81-49AEB14625A6}" type="datetime1">
              <a:rPr lang="en-AU" smtClean="0"/>
              <a:t>18/03/2020</a:t>
            </a:fld>
            <a:endParaRPr lang="en-AU"/>
          </a:p>
        </p:txBody>
      </p:sp>
      <p:sp>
        <p:nvSpPr>
          <p:cNvPr id="6" name="Footer Placeholder 5">
            <a:extLst>
              <a:ext uri="{FF2B5EF4-FFF2-40B4-BE49-F238E27FC236}">
                <a16:creationId xmlns:a16="http://schemas.microsoft.com/office/drawing/2014/main" id="{AA96A0BB-6230-46FB-AFE5-0F757099A6D5}"/>
              </a:ext>
            </a:extLst>
          </p:cNvPr>
          <p:cNvSpPr>
            <a:spLocks noGrp="1"/>
          </p:cNvSpPr>
          <p:nvPr>
            <p:ph type="ftr" sz="quarter" idx="11"/>
          </p:nvPr>
        </p:nvSpPr>
        <p:spPr/>
        <p:txBody>
          <a:bodyPr/>
          <a:lstStyle/>
          <a:p>
            <a:r>
              <a:rPr lang="en-AU"/>
              <a:t>Design Brief</a:t>
            </a:r>
          </a:p>
        </p:txBody>
      </p:sp>
      <p:sp>
        <p:nvSpPr>
          <p:cNvPr id="7" name="Slide Number Placeholder 6">
            <a:extLst>
              <a:ext uri="{FF2B5EF4-FFF2-40B4-BE49-F238E27FC236}">
                <a16:creationId xmlns:a16="http://schemas.microsoft.com/office/drawing/2014/main" id="{5AA35F9F-2173-42C3-86FA-363E2A4E6492}"/>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2550911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8EED7-0AC3-491C-9F52-1C651A45C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B99139D6-77ED-4057-B2FC-8685E56779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43E616CF-09A4-4239-99F5-F7A7D39D30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95A05E-0944-401E-AC50-06762F46ABCE}"/>
              </a:ext>
            </a:extLst>
          </p:cNvPr>
          <p:cNvSpPr>
            <a:spLocks noGrp="1"/>
          </p:cNvSpPr>
          <p:nvPr>
            <p:ph type="dt" sz="half" idx="10"/>
          </p:nvPr>
        </p:nvSpPr>
        <p:spPr/>
        <p:txBody>
          <a:bodyPr/>
          <a:lstStyle/>
          <a:p>
            <a:fld id="{597C9C9A-EECE-4BF2-9074-9AEF9C820027}" type="datetime1">
              <a:rPr lang="en-AU" smtClean="0"/>
              <a:t>18/03/2020</a:t>
            </a:fld>
            <a:endParaRPr lang="en-AU"/>
          </a:p>
        </p:txBody>
      </p:sp>
      <p:sp>
        <p:nvSpPr>
          <p:cNvPr id="6" name="Footer Placeholder 5">
            <a:extLst>
              <a:ext uri="{FF2B5EF4-FFF2-40B4-BE49-F238E27FC236}">
                <a16:creationId xmlns:a16="http://schemas.microsoft.com/office/drawing/2014/main" id="{4AF1A7E9-70D3-4C37-89DC-65DF580B4638}"/>
              </a:ext>
            </a:extLst>
          </p:cNvPr>
          <p:cNvSpPr>
            <a:spLocks noGrp="1"/>
          </p:cNvSpPr>
          <p:nvPr>
            <p:ph type="ftr" sz="quarter" idx="11"/>
          </p:nvPr>
        </p:nvSpPr>
        <p:spPr/>
        <p:txBody>
          <a:bodyPr/>
          <a:lstStyle/>
          <a:p>
            <a:r>
              <a:rPr lang="en-AU"/>
              <a:t>Design Brief</a:t>
            </a:r>
          </a:p>
        </p:txBody>
      </p:sp>
      <p:sp>
        <p:nvSpPr>
          <p:cNvPr id="7" name="Slide Number Placeholder 6">
            <a:extLst>
              <a:ext uri="{FF2B5EF4-FFF2-40B4-BE49-F238E27FC236}">
                <a16:creationId xmlns:a16="http://schemas.microsoft.com/office/drawing/2014/main" id="{3ECF004D-C3BA-4A42-8A56-68C06CD12461}"/>
              </a:ext>
            </a:extLst>
          </p:cNvPr>
          <p:cNvSpPr>
            <a:spLocks noGrp="1"/>
          </p:cNvSpPr>
          <p:nvPr>
            <p:ph type="sldNum" sz="quarter" idx="12"/>
          </p:nvPr>
        </p:nvSpPr>
        <p:spPr/>
        <p:txBody>
          <a:bodyPr/>
          <a:lstStyle/>
          <a:p>
            <a:fld id="{FC77D352-7977-4B6A-9B16-FE892DA4D489}" type="slidenum">
              <a:rPr lang="en-AU" smtClean="0"/>
              <a:t>‹#›</a:t>
            </a:fld>
            <a:endParaRPr lang="en-AU"/>
          </a:p>
        </p:txBody>
      </p:sp>
    </p:spTree>
    <p:extLst>
      <p:ext uri="{BB962C8B-B14F-4D97-AF65-F5344CB8AC3E}">
        <p14:creationId xmlns:p14="http://schemas.microsoft.com/office/powerpoint/2010/main" val="548560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0925A-B205-46BE-8CBB-6368D796D9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2EC3E76-E5C6-47E2-8A93-15FA929C64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768D44D-FC17-41B5-8949-215C0CBDB0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71CEB6-53EF-47A8-9702-2CB400CAF949}" type="datetime1">
              <a:rPr lang="en-AU" smtClean="0"/>
              <a:t>18/03/2020</a:t>
            </a:fld>
            <a:endParaRPr lang="en-AU"/>
          </a:p>
        </p:txBody>
      </p:sp>
      <p:sp>
        <p:nvSpPr>
          <p:cNvPr id="5" name="Footer Placeholder 4">
            <a:extLst>
              <a:ext uri="{FF2B5EF4-FFF2-40B4-BE49-F238E27FC236}">
                <a16:creationId xmlns:a16="http://schemas.microsoft.com/office/drawing/2014/main" id="{42A68758-4FD4-48E8-8FDA-F0B8A1ED30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a:t>Design Brief</a:t>
            </a:r>
          </a:p>
        </p:txBody>
      </p:sp>
      <p:sp>
        <p:nvSpPr>
          <p:cNvPr id="6" name="Slide Number Placeholder 5">
            <a:extLst>
              <a:ext uri="{FF2B5EF4-FFF2-40B4-BE49-F238E27FC236}">
                <a16:creationId xmlns:a16="http://schemas.microsoft.com/office/drawing/2014/main" id="{767E1CFB-97E4-43FF-B878-ED995F8681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77D352-7977-4B6A-9B16-FE892DA4D489}" type="slidenum">
              <a:rPr lang="en-AU" smtClean="0"/>
              <a:t>‹#›</a:t>
            </a:fld>
            <a:endParaRPr lang="en-AU"/>
          </a:p>
        </p:txBody>
      </p:sp>
    </p:spTree>
    <p:extLst>
      <p:ext uri="{BB962C8B-B14F-4D97-AF65-F5344CB8AC3E}">
        <p14:creationId xmlns:p14="http://schemas.microsoft.com/office/powerpoint/2010/main" val="856889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2DB14-43FA-4127-A63B-A68A3AD0F8AE}"/>
              </a:ext>
            </a:extLst>
          </p:cNvPr>
          <p:cNvSpPr>
            <a:spLocks noGrp="1"/>
          </p:cNvSpPr>
          <p:nvPr>
            <p:ph type="ctrTitle"/>
          </p:nvPr>
        </p:nvSpPr>
        <p:spPr/>
        <p:txBody>
          <a:bodyPr/>
          <a:lstStyle/>
          <a:p>
            <a:r>
              <a:rPr lang="en-AU" dirty="0"/>
              <a:t>Design Brief </a:t>
            </a:r>
          </a:p>
        </p:txBody>
      </p:sp>
      <p:sp>
        <p:nvSpPr>
          <p:cNvPr id="3" name="Subtitle 2">
            <a:extLst>
              <a:ext uri="{FF2B5EF4-FFF2-40B4-BE49-F238E27FC236}">
                <a16:creationId xmlns:a16="http://schemas.microsoft.com/office/drawing/2014/main" id="{1FB39830-62E8-4648-99F5-B1FEFF76901B}"/>
              </a:ext>
            </a:extLst>
          </p:cNvPr>
          <p:cNvSpPr>
            <a:spLocks noGrp="1"/>
          </p:cNvSpPr>
          <p:nvPr>
            <p:ph type="subTitle" idx="1"/>
          </p:nvPr>
        </p:nvSpPr>
        <p:spPr>
          <a:xfrm>
            <a:off x="1524000" y="4178813"/>
            <a:ext cx="9144000" cy="1655762"/>
          </a:xfrm>
        </p:spPr>
        <p:txBody>
          <a:bodyPr/>
          <a:lstStyle/>
          <a:p>
            <a:r>
              <a:rPr lang="en-AU" dirty="0"/>
              <a:t>Amit Aalok</a:t>
            </a:r>
          </a:p>
          <a:p>
            <a:endParaRPr lang="en-AU" dirty="0"/>
          </a:p>
        </p:txBody>
      </p:sp>
    </p:spTree>
    <p:extLst>
      <p:ext uri="{BB962C8B-B14F-4D97-AF65-F5344CB8AC3E}">
        <p14:creationId xmlns:p14="http://schemas.microsoft.com/office/powerpoint/2010/main" val="2863815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59192-F3EB-410B-99EE-4FC960262204}"/>
              </a:ext>
            </a:extLst>
          </p:cNvPr>
          <p:cNvSpPr>
            <a:spLocks noGrp="1"/>
          </p:cNvSpPr>
          <p:nvPr>
            <p:ph type="title"/>
          </p:nvPr>
        </p:nvSpPr>
        <p:spPr>
          <a:xfrm>
            <a:off x="838200" y="18255"/>
            <a:ext cx="10515600" cy="1325563"/>
          </a:xfrm>
        </p:spPr>
        <p:txBody>
          <a:bodyPr/>
          <a:lstStyle/>
          <a:p>
            <a:r>
              <a:rPr lang="en-AU" dirty="0"/>
              <a:t>Problem		</a:t>
            </a:r>
          </a:p>
        </p:txBody>
      </p:sp>
      <p:sp>
        <p:nvSpPr>
          <p:cNvPr id="3" name="Content Placeholder 2">
            <a:extLst>
              <a:ext uri="{FF2B5EF4-FFF2-40B4-BE49-F238E27FC236}">
                <a16:creationId xmlns:a16="http://schemas.microsoft.com/office/drawing/2014/main" id="{8AF38D91-395E-4429-8B18-B575AB6D4F0B}"/>
              </a:ext>
            </a:extLst>
          </p:cNvPr>
          <p:cNvSpPr>
            <a:spLocks noGrp="1"/>
          </p:cNvSpPr>
          <p:nvPr>
            <p:ph idx="1"/>
          </p:nvPr>
        </p:nvSpPr>
        <p:spPr>
          <a:xfrm>
            <a:off x="838200" y="1350170"/>
            <a:ext cx="10515600" cy="4351338"/>
          </a:xfrm>
        </p:spPr>
        <p:txBody>
          <a:bodyPr>
            <a:normAutofit/>
          </a:bodyPr>
          <a:lstStyle/>
          <a:p>
            <a:r>
              <a:rPr lang="en-AU" dirty="0"/>
              <a:t>Due to recent ongoing renovations at the school multiple class rooms have been put out of order, this has forced the administration to take unconventional and inconvenient measures to accommodate all the classes and students. This has led to many classes being turned into combined classes two similar classes with the same teacher are put into one classroom and then the teacher takes the class at the same time. This has led to the teachers being </a:t>
            </a:r>
            <a:r>
              <a:rPr lang="en-AU" dirty="0" err="1"/>
              <a:t>incharge</a:t>
            </a:r>
            <a:r>
              <a:rPr lang="en-AU" dirty="0"/>
              <a:t> of a large number of students compared to what they were used to and this has led to many teachers feeling overwhelmed with simple administration tasks like attendance taking. </a:t>
            </a:r>
          </a:p>
        </p:txBody>
      </p:sp>
      <p:sp>
        <p:nvSpPr>
          <p:cNvPr id="5" name="Slide Number Placeholder 4">
            <a:extLst>
              <a:ext uri="{FF2B5EF4-FFF2-40B4-BE49-F238E27FC236}">
                <a16:creationId xmlns:a16="http://schemas.microsoft.com/office/drawing/2014/main" id="{F9B8179A-57BF-4628-8CDE-E686A16B268C}"/>
              </a:ext>
            </a:extLst>
          </p:cNvPr>
          <p:cNvSpPr>
            <a:spLocks noGrp="1"/>
          </p:cNvSpPr>
          <p:nvPr>
            <p:ph type="sldNum" sz="quarter" idx="12"/>
          </p:nvPr>
        </p:nvSpPr>
        <p:spPr/>
        <p:txBody>
          <a:bodyPr/>
          <a:lstStyle/>
          <a:p>
            <a:fld id="{FC77D352-7977-4B6A-9B16-FE892DA4D489}" type="slidenum">
              <a:rPr lang="en-AU" smtClean="0"/>
              <a:t>2</a:t>
            </a:fld>
            <a:endParaRPr lang="en-AU"/>
          </a:p>
        </p:txBody>
      </p:sp>
      <p:sp>
        <p:nvSpPr>
          <p:cNvPr id="6" name="Footer Placeholder 5">
            <a:extLst>
              <a:ext uri="{FF2B5EF4-FFF2-40B4-BE49-F238E27FC236}">
                <a16:creationId xmlns:a16="http://schemas.microsoft.com/office/drawing/2014/main" id="{2F3818FE-D793-4118-9E91-7D475109E9BB}"/>
              </a:ext>
            </a:extLst>
          </p:cNvPr>
          <p:cNvSpPr>
            <a:spLocks noGrp="1"/>
          </p:cNvSpPr>
          <p:nvPr>
            <p:ph type="ftr" sz="quarter" idx="11"/>
          </p:nvPr>
        </p:nvSpPr>
        <p:spPr>
          <a:xfrm>
            <a:off x="7752471" y="501650"/>
            <a:ext cx="4114800" cy="365125"/>
          </a:xfrm>
        </p:spPr>
        <p:txBody>
          <a:bodyPr/>
          <a:lstStyle/>
          <a:p>
            <a:r>
              <a:rPr lang="en-AU" dirty="0"/>
              <a:t>Design Brief</a:t>
            </a:r>
          </a:p>
        </p:txBody>
      </p:sp>
    </p:spTree>
    <p:extLst>
      <p:ext uri="{BB962C8B-B14F-4D97-AF65-F5344CB8AC3E}">
        <p14:creationId xmlns:p14="http://schemas.microsoft.com/office/powerpoint/2010/main" val="1530714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58403-BEC2-46BC-ADEA-4F3B47D2A1A2}"/>
              </a:ext>
            </a:extLst>
          </p:cNvPr>
          <p:cNvSpPr>
            <a:spLocks noGrp="1"/>
          </p:cNvSpPr>
          <p:nvPr>
            <p:ph type="title"/>
          </p:nvPr>
        </p:nvSpPr>
        <p:spPr>
          <a:xfrm>
            <a:off x="838200" y="232253"/>
            <a:ext cx="7772400" cy="795356"/>
          </a:xfrm>
        </p:spPr>
        <p:txBody>
          <a:bodyPr/>
          <a:lstStyle/>
          <a:p>
            <a:r>
              <a:rPr lang="en-AU" dirty="0"/>
              <a:t>Need</a:t>
            </a:r>
          </a:p>
        </p:txBody>
      </p:sp>
      <p:sp>
        <p:nvSpPr>
          <p:cNvPr id="4" name="Slide Number Placeholder 3">
            <a:extLst>
              <a:ext uri="{FF2B5EF4-FFF2-40B4-BE49-F238E27FC236}">
                <a16:creationId xmlns:a16="http://schemas.microsoft.com/office/drawing/2014/main" id="{92534A04-CBB6-4144-AE03-BE35B616C578}"/>
              </a:ext>
            </a:extLst>
          </p:cNvPr>
          <p:cNvSpPr>
            <a:spLocks noGrp="1"/>
          </p:cNvSpPr>
          <p:nvPr>
            <p:ph type="sldNum" sz="quarter" idx="12"/>
          </p:nvPr>
        </p:nvSpPr>
        <p:spPr/>
        <p:txBody>
          <a:bodyPr/>
          <a:lstStyle/>
          <a:p>
            <a:fld id="{FC77D352-7977-4B6A-9B16-FE892DA4D489}" type="slidenum">
              <a:rPr lang="en-AU" smtClean="0"/>
              <a:t>3</a:t>
            </a:fld>
            <a:endParaRPr lang="en-AU"/>
          </a:p>
        </p:txBody>
      </p:sp>
      <p:sp>
        <p:nvSpPr>
          <p:cNvPr id="5" name="Footer Placeholder 4">
            <a:extLst>
              <a:ext uri="{FF2B5EF4-FFF2-40B4-BE49-F238E27FC236}">
                <a16:creationId xmlns:a16="http://schemas.microsoft.com/office/drawing/2014/main" id="{3071BDF1-8905-48E4-87E8-381E368C5896}"/>
              </a:ext>
            </a:extLst>
          </p:cNvPr>
          <p:cNvSpPr>
            <a:spLocks noGrp="1"/>
          </p:cNvSpPr>
          <p:nvPr>
            <p:ph type="ftr" sz="quarter" idx="11"/>
          </p:nvPr>
        </p:nvSpPr>
        <p:spPr/>
        <p:txBody>
          <a:bodyPr/>
          <a:lstStyle/>
          <a:p>
            <a:r>
              <a:rPr lang="en-AU" dirty="0"/>
              <a:t>Design Brief</a:t>
            </a:r>
          </a:p>
        </p:txBody>
      </p:sp>
      <p:sp>
        <p:nvSpPr>
          <p:cNvPr id="6" name="TextBox 5">
            <a:extLst>
              <a:ext uri="{FF2B5EF4-FFF2-40B4-BE49-F238E27FC236}">
                <a16:creationId xmlns:a16="http://schemas.microsoft.com/office/drawing/2014/main" id="{3DBC47F1-B446-479F-9938-1AF1500B948D}"/>
              </a:ext>
            </a:extLst>
          </p:cNvPr>
          <p:cNvSpPr txBox="1"/>
          <p:nvPr/>
        </p:nvSpPr>
        <p:spPr>
          <a:xfrm>
            <a:off x="838200" y="1027609"/>
            <a:ext cx="9956800" cy="2677656"/>
          </a:xfrm>
          <a:prstGeom prst="rect">
            <a:avLst/>
          </a:prstGeom>
          <a:noFill/>
        </p:spPr>
        <p:txBody>
          <a:bodyPr wrap="square" rtlCol="0">
            <a:spAutoFit/>
          </a:bodyPr>
          <a:lstStyle/>
          <a:p>
            <a:pPr marL="285750" indent="-285750">
              <a:buFont typeface="Arial" panose="020B0604020202020204" pitchFamily="34" charset="0"/>
              <a:buChar char="•"/>
            </a:pPr>
            <a:r>
              <a:rPr lang="en-AU" sz="2800" dirty="0"/>
              <a:t>After much consideration it has been decided that a robust and modular administrative system needs to be developed and implemented into the classrooms and school as a whole. The system will need to log the movement of students as they enter in and out of the school thus acting like an attendance system relieving the burden off the Teachers. </a:t>
            </a:r>
          </a:p>
        </p:txBody>
      </p:sp>
    </p:spTree>
    <p:extLst>
      <p:ext uri="{BB962C8B-B14F-4D97-AF65-F5344CB8AC3E}">
        <p14:creationId xmlns:p14="http://schemas.microsoft.com/office/powerpoint/2010/main" val="3667717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73EE5-E27C-40DC-BCEF-F65A1A459131}"/>
              </a:ext>
            </a:extLst>
          </p:cNvPr>
          <p:cNvSpPr>
            <a:spLocks noGrp="1"/>
          </p:cNvSpPr>
          <p:nvPr>
            <p:ph type="title"/>
          </p:nvPr>
        </p:nvSpPr>
        <p:spPr>
          <a:xfrm>
            <a:off x="838200" y="198004"/>
            <a:ext cx="10515600" cy="1086139"/>
          </a:xfrm>
        </p:spPr>
        <p:txBody>
          <a:bodyPr/>
          <a:lstStyle/>
          <a:p>
            <a:r>
              <a:rPr lang="en-AU" dirty="0"/>
              <a:t>Client</a:t>
            </a:r>
          </a:p>
        </p:txBody>
      </p:sp>
      <p:sp>
        <p:nvSpPr>
          <p:cNvPr id="3" name="Content Placeholder 2">
            <a:extLst>
              <a:ext uri="{FF2B5EF4-FFF2-40B4-BE49-F238E27FC236}">
                <a16:creationId xmlns:a16="http://schemas.microsoft.com/office/drawing/2014/main" id="{63A38969-85DE-4C18-AA97-42E3AB275F87}"/>
              </a:ext>
            </a:extLst>
          </p:cNvPr>
          <p:cNvSpPr>
            <a:spLocks noGrp="1"/>
          </p:cNvSpPr>
          <p:nvPr>
            <p:ph idx="1"/>
          </p:nvPr>
        </p:nvSpPr>
        <p:spPr>
          <a:xfrm>
            <a:off x="838200" y="1373043"/>
            <a:ext cx="10515600" cy="4351338"/>
          </a:xfrm>
        </p:spPr>
        <p:txBody>
          <a:bodyPr/>
          <a:lstStyle/>
          <a:p>
            <a:r>
              <a:rPr lang="en-AU" dirty="0"/>
              <a:t>Mr. Richard Dickinson is the principal of St. Henry College, he is an progressive man always looking for new things to improve the workflow of this staff and teacher. To that Mr Dickinson had decided that this new attendance system will largely benefit the teachers as it streamlines their productivity and reduces administerial load that does not directly contribute to the education of students.</a:t>
            </a:r>
          </a:p>
        </p:txBody>
      </p:sp>
      <p:sp>
        <p:nvSpPr>
          <p:cNvPr id="4" name="Slide Number Placeholder 3">
            <a:extLst>
              <a:ext uri="{FF2B5EF4-FFF2-40B4-BE49-F238E27FC236}">
                <a16:creationId xmlns:a16="http://schemas.microsoft.com/office/drawing/2014/main" id="{C3D95285-7830-4A7D-ACB8-34B3498898B8}"/>
              </a:ext>
            </a:extLst>
          </p:cNvPr>
          <p:cNvSpPr>
            <a:spLocks noGrp="1"/>
          </p:cNvSpPr>
          <p:nvPr>
            <p:ph type="sldNum" sz="quarter" idx="12"/>
          </p:nvPr>
        </p:nvSpPr>
        <p:spPr/>
        <p:txBody>
          <a:bodyPr/>
          <a:lstStyle/>
          <a:p>
            <a:fld id="{FC77D352-7977-4B6A-9B16-FE892DA4D489}" type="slidenum">
              <a:rPr lang="en-AU" smtClean="0"/>
              <a:t>4</a:t>
            </a:fld>
            <a:endParaRPr lang="en-AU"/>
          </a:p>
        </p:txBody>
      </p:sp>
      <p:sp>
        <p:nvSpPr>
          <p:cNvPr id="5" name="Footer Placeholder 4">
            <a:extLst>
              <a:ext uri="{FF2B5EF4-FFF2-40B4-BE49-F238E27FC236}">
                <a16:creationId xmlns:a16="http://schemas.microsoft.com/office/drawing/2014/main" id="{5BDC3B78-FD05-40A6-94BB-8905B2C4DCBE}"/>
              </a:ext>
            </a:extLst>
          </p:cNvPr>
          <p:cNvSpPr>
            <a:spLocks noGrp="1"/>
          </p:cNvSpPr>
          <p:nvPr>
            <p:ph type="ftr" sz="quarter" idx="11"/>
          </p:nvPr>
        </p:nvSpPr>
        <p:spPr/>
        <p:txBody>
          <a:bodyPr/>
          <a:lstStyle/>
          <a:p>
            <a:r>
              <a:rPr lang="en-AU"/>
              <a:t>Design Brief</a:t>
            </a:r>
          </a:p>
        </p:txBody>
      </p:sp>
    </p:spTree>
    <p:extLst>
      <p:ext uri="{BB962C8B-B14F-4D97-AF65-F5344CB8AC3E}">
        <p14:creationId xmlns:p14="http://schemas.microsoft.com/office/powerpoint/2010/main" val="107519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D367A-5902-4CCF-B9F8-8D29497000D0}"/>
              </a:ext>
            </a:extLst>
          </p:cNvPr>
          <p:cNvSpPr>
            <a:spLocks noGrp="1"/>
          </p:cNvSpPr>
          <p:nvPr>
            <p:ph type="title"/>
          </p:nvPr>
        </p:nvSpPr>
        <p:spPr>
          <a:xfrm>
            <a:off x="1089660" y="500062"/>
            <a:ext cx="10515600" cy="1325563"/>
          </a:xfrm>
        </p:spPr>
        <p:txBody>
          <a:bodyPr/>
          <a:lstStyle/>
          <a:p>
            <a:r>
              <a:rPr lang="en-US" b="1" u="sng" dirty="0"/>
              <a:t>End User</a:t>
            </a:r>
            <a:br>
              <a:rPr lang="en-US" dirty="0"/>
            </a:br>
            <a:endParaRPr lang="en-AU" dirty="0"/>
          </a:p>
        </p:txBody>
      </p:sp>
      <p:sp>
        <p:nvSpPr>
          <p:cNvPr id="3" name="Content Placeholder 2">
            <a:extLst>
              <a:ext uri="{FF2B5EF4-FFF2-40B4-BE49-F238E27FC236}">
                <a16:creationId xmlns:a16="http://schemas.microsoft.com/office/drawing/2014/main" id="{35BBF47D-7C95-462C-B283-886AF606A169}"/>
              </a:ext>
            </a:extLst>
          </p:cNvPr>
          <p:cNvSpPr>
            <a:spLocks noGrp="1"/>
          </p:cNvSpPr>
          <p:nvPr>
            <p:ph idx="1"/>
          </p:nvPr>
        </p:nvSpPr>
        <p:spPr/>
        <p:txBody>
          <a:bodyPr/>
          <a:lstStyle/>
          <a:p>
            <a:r>
              <a:rPr lang="en-AU" dirty="0"/>
              <a:t>The system will be deployed by rural and small volunteer run CFA’s. because of the nature of the end user the system needs to be easy to install and intuitive.  </a:t>
            </a:r>
          </a:p>
          <a:p>
            <a:r>
              <a:rPr lang="en-AU"/>
              <a:t> </a:t>
            </a:r>
            <a:endParaRPr lang="en-AU" dirty="0"/>
          </a:p>
          <a:p>
            <a:r>
              <a:rPr lang="en-AU" dirty="0"/>
              <a:t>All the data collected across all devices in a CFA’s mandate will be bunched up and sent to all the relevant stakeholders. General weather data like temperature and humidity may also at the CFA’s discretion be uploaded to open source platforms for the general public to take advantage of.</a:t>
            </a:r>
          </a:p>
          <a:p>
            <a:endParaRPr lang="en-AU" dirty="0"/>
          </a:p>
        </p:txBody>
      </p:sp>
      <p:sp>
        <p:nvSpPr>
          <p:cNvPr id="5" name="Slide Number Placeholder 4">
            <a:extLst>
              <a:ext uri="{FF2B5EF4-FFF2-40B4-BE49-F238E27FC236}">
                <a16:creationId xmlns:a16="http://schemas.microsoft.com/office/drawing/2014/main" id="{ADA16AB6-CD19-435A-ADD6-76ACBA5DE8C9}"/>
              </a:ext>
            </a:extLst>
          </p:cNvPr>
          <p:cNvSpPr>
            <a:spLocks noGrp="1"/>
          </p:cNvSpPr>
          <p:nvPr>
            <p:ph type="sldNum" sz="quarter" idx="12"/>
          </p:nvPr>
        </p:nvSpPr>
        <p:spPr/>
        <p:txBody>
          <a:bodyPr/>
          <a:lstStyle/>
          <a:p>
            <a:fld id="{FC77D352-7977-4B6A-9B16-FE892DA4D489}" type="slidenum">
              <a:rPr lang="en-AU" smtClean="0"/>
              <a:t>5</a:t>
            </a:fld>
            <a:endParaRPr lang="en-AU"/>
          </a:p>
        </p:txBody>
      </p:sp>
      <p:sp>
        <p:nvSpPr>
          <p:cNvPr id="6" name="Footer Placeholder 5">
            <a:extLst>
              <a:ext uri="{FF2B5EF4-FFF2-40B4-BE49-F238E27FC236}">
                <a16:creationId xmlns:a16="http://schemas.microsoft.com/office/drawing/2014/main" id="{E0123F5B-E443-41BE-8AB9-5A83D934BD1F}"/>
              </a:ext>
            </a:extLst>
          </p:cNvPr>
          <p:cNvSpPr>
            <a:spLocks noGrp="1"/>
          </p:cNvSpPr>
          <p:nvPr>
            <p:ph type="ftr" sz="quarter" idx="11"/>
          </p:nvPr>
        </p:nvSpPr>
        <p:spPr/>
        <p:txBody>
          <a:bodyPr/>
          <a:lstStyle/>
          <a:p>
            <a:r>
              <a:rPr lang="en-AU"/>
              <a:t>Design Brief</a:t>
            </a:r>
          </a:p>
        </p:txBody>
      </p:sp>
    </p:spTree>
    <p:extLst>
      <p:ext uri="{BB962C8B-B14F-4D97-AF65-F5344CB8AC3E}">
        <p14:creationId xmlns:p14="http://schemas.microsoft.com/office/powerpoint/2010/main" val="2466430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6095D-ED56-4063-BB57-1EBD2C367ADB}"/>
              </a:ext>
            </a:extLst>
          </p:cNvPr>
          <p:cNvSpPr>
            <a:spLocks noGrp="1"/>
          </p:cNvSpPr>
          <p:nvPr>
            <p:ph type="title"/>
          </p:nvPr>
        </p:nvSpPr>
        <p:spPr/>
        <p:txBody>
          <a:bodyPr/>
          <a:lstStyle/>
          <a:p>
            <a:r>
              <a:rPr lang="en-US" b="1" u="sng" dirty="0"/>
              <a:t>Constraint</a:t>
            </a:r>
            <a:endParaRPr lang="en-AU" dirty="0"/>
          </a:p>
        </p:txBody>
      </p:sp>
      <p:sp>
        <p:nvSpPr>
          <p:cNvPr id="3" name="Content Placeholder 2">
            <a:extLst>
              <a:ext uri="{FF2B5EF4-FFF2-40B4-BE49-F238E27FC236}">
                <a16:creationId xmlns:a16="http://schemas.microsoft.com/office/drawing/2014/main" id="{F8D28276-DBE3-4E6D-A586-D7FB587646DF}"/>
              </a:ext>
            </a:extLst>
          </p:cNvPr>
          <p:cNvSpPr>
            <a:spLocks noGrp="1"/>
          </p:cNvSpPr>
          <p:nvPr>
            <p:ph idx="1"/>
          </p:nvPr>
        </p:nvSpPr>
        <p:spPr/>
        <p:txBody>
          <a:bodyPr>
            <a:normAutofit fontScale="92500" lnSpcReduction="10000"/>
          </a:bodyPr>
          <a:lstStyle/>
          <a:p>
            <a:r>
              <a:rPr lang="en-AU" dirty="0"/>
              <a:t>Time: The system needs to be completed before the end of term 3</a:t>
            </a:r>
          </a:p>
          <a:p>
            <a:r>
              <a:rPr lang="en-AU" dirty="0"/>
              <a:t>Cost:  Needs to fall below maximum budget of $___</a:t>
            </a:r>
          </a:p>
          <a:p>
            <a:r>
              <a:rPr lang="en-AU" dirty="0"/>
              <a:t>Size: The system needs to be sized reasonably</a:t>
            </a:r>
          </a:p>
          <a:p>
            <a:r>
              <a:rPr lang="en-AU" dirty="0"/>
              <a:t>Weight: The system needs to be portable and easy to handle</a:t>
            </a:r>
          </a:p>
          <a:p>
            <a:r>
              <a:rPr lang="en-AU" dirty="0"/>
              <a:t>Robustness: The system needs to be robust enough to handle general wear in harsh forest environments.</a:t>
            </a:r>
          </a:p>
          <a:p>
            <a:r>
              <a:rPr lang="en-AU" dirty="0"/>
              <a:t>Reliability: The system needs to be reliable to avoid constant maintenance and upkeep.</a:t>
            </a:r>
          </a:p>
          <a:p>
            <a:r>
              <a:rPr lang="en-AU" dirty="0"/>
              <a:t>Energy/power consumption: As the system will be completely autonomous and solar powered, power consumption is a massive constraint</a:t>
            </a:r>
          </a:p>
          <a:p>
            <a:endParaRPr lang="en-AU" dirty="0"/>
          </a:p>
        </p:txBody>
      </p:sp>
      <p:sp>
        <p:nvSpPr>
          <p:cNvPr id="5" name="Slide Number Placeholder 4">
            <a:extLst>
              <a:ext uri="{FF2B5EF4-FFF2-40B4-BE49-F238E27FC236}">
                <a16:creationId xmlns:a16="http://schemas.microsoft.com/office/drawing/2014/main" id="{EB3F37F3-FC5C-40C7-9CB9-47B1F881DD7A}"/>
              </a:ext>
            </a:extLst>
          </p:cNvPr>
          <p:cNvSpPr>
            <a:spLocks noGrp="1"/>
          </p:cNvSpPr>
          <p:nvPr>
            <p:ph type="sldNum" sz="quarter" idx="12"/>
          </p:nvPr>
        </p:nvSpPr>
        <p:spPr/>
        <p:txBody>
          <a:bodyPr/>
          <a:lstStyle/>
          <a:p>
            <a:fld id="{FC77D352-7977-4B6A-9B16-FE892DA4D489}" type="slidenum">
              <a:rPr lang="en-AU" smtClean="0"/>
              <a:t>6</a:t>
            </a:fld>
            <a:endParaRPr lang="en-AU"/>
          </a:p>
        </p:txBody>
      </p:sp>
      <p:sp>
        <p:nvSpPr>
          <p:cNvPr id="6" name="Footer Placeholder 5">
            <a:extLst>
              <a:ext uri="{FF2B5EF4-FFF2-40B4-BE49-F238E27FC236}">
                <a16:creationId xmlns:a16="http://schemas.microsoft.com/office/drawing/2014/main" id="{5DB472D8-38C2-49DB-AA06-571FE9D418B3}"/>
              </a:ext>
            </a:extLst>
          </p:cNvPr>
          <p:cNvSpPr>
            <a:spLocks noGrp="1"/>
          </p:cNvSpPr>
          <p:nvPr>
            <p:ph type="ftr" sz="quarter" idx="11"/>
          </p:nvPr>
        </p:nvSpPr>
        <p:spPr/>
        <p:txBody>
          <a:bodyPr/>
          <a:lstStyle/>
          <a:p>
            <a:r>
              <a:rPr lang="en-AU"/>
              <a:t>Design Brief</a:t>
            </a:r>
          </a:p>
        </p:txBody>
      </p:sp>
    </p:spTree>
    <p:extLst>
      <p:ext uri="{BB962C8B-B14F-4D97-AF65-F5344CB8AC3E}">
        <p14:creationId xmlns:p14="http://schemas.microsoft.com/office/powerpoint/2010/main" val="4002303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3CEA1-BF3A-43E0-848B-D4F6F3F4329E}"/>
              </a:ext>
            </a:extLst>
          </p:cNvPr>
          <p:cNvSpPr>
            <a:spLocks noGrp="1"/>
          </p:cNvSpPr>
          <p:nvPr>
            <p:ph type="title"/>
          </p:nvPr>
        </p:nvSpPr>
        <p:spPr/>
        <p:txBody>
          <a:bodyPr/>
          <a:lstStyle/>
          <a:p>
            <a:r>
              <a:rPr lang="en-US" b="1" u="sng" dirty="0"/>
              <a:t>Consideration</a:t>
            </a:r>
            <a:endParaRPr lang="en-AU" dirty="0"/>
          </a:p>
        </p:txBody>
      </p:sp>
      <p:sp>
        <p:nvSpPr>
          <p:cNvPr id="3" name="Content Placeholder 2">
            <a:extLst>
              <a:ext uri="{FF2B5EF4-FFF2-40B4-BE49-F238E27FC236}">
                <a16:creationId xmlns:a16="http://schemas.microsoft.com/office/drawing/2014/main" id="{E203A206-2773-41FD-AF46-1A8DFE540502}"/>
              </a:ext>
            </a:extLst>
          </p:cNvPr>
          <p:cNvSpPr>
            <a:spLocks noGrp="1"/>
          </p:cNvSpPr>
          <p:nvPr>
            <p:ph idx="1"/>
          </p:nvPr>
        </p:nvSpPr>
        <p:spPr>
          <a:xfrm>
            <a:off x="838200" y="1690688"/>
            <a:ext cx="10515600" cy="4351338"/>
          </a:xfrm>
        </p:spPr>
        <p:txBody>
          <a:bodyPr>
            <a:normAutofit/>
          </a:bodyPr>
          <a:lstStyle/>
          <a:p>
            <a:r>
              <a:rPr lang="en-AU" dirty="0"/>
              <a:t>Safety: We really don’t want this thing to burn down and cause a forest fire. That would be extremely ironic…</a:t>
            </a:r>
          </a:p>
          <a:p>
            <a:r>
              <a:rPr lang="en-AU" dirty="0"/>
              <a:t>Housing: To </a:t>
            </a:r>
            <a:r>
              <a:rPr lang="en-AU" dirty="0" err="1"/>
              <a:t>to</a:t>
            </a:r>
            <a:r>
              <a:rPr lang="en-AU" dirty="0"/>
              <a:t> the unsafe nature of the environment the system will be placed in the housing would have to be extremely robust.</a:t>
            </a:r>
          </a:p>
          <a:p>
            <a:r>
              <a:rPr lang="en-AU" dirty="0"/>
              <a:t>Ease of Installation/Use: The system needs to be easy to install.</a:t>
            </a:r>
          </a:p>
          <a:p>
            <a:r>
              <a:rPr lang="en-AU" dirty="0"/>
              <a:t>Construction Material: The material needs to be light weight and be able to survive exposure to bad weather and the forest.</a:t>
            </a:r>
          </a:p>
          <a:p>
            <a:r>
              <a:rPr lang="en-AU" dirty="0"/>
              <a:t>Accuracy: The data collected needs to be precise and accurate to be useful for real </a:t>
            </a:r>
            <a:r>
              <a:rPr lang="en-AU"/>
              <a:t>world applications.</a:t>
            </a:r>
          </a:p>
          <a:p>
            <a:endParaRPr lang="en-AU" dirty="0"/>
          </a:p>
        </p:txBody>
      </p:sp>
      <p:sp>
        <p:nvSpPr>
          <p:cNvPr id="5" name="Slide Number Placeholder 4">
            <a:extLst>
              <a:ext uri="{FF2B5EF4-FFF2-40B4-BE49-F238E27FC236}">
                <a16:creationId xmlns:a16="http://schemas.microsoft.com/office/drawing/2014/main" id="{4A7C0535-95DD-4C96-82A9-D51954AA4BC1}"/>
              </a:ext>
            </a:extLst>
          </p:cNvPr>
          <p:cNvSpPr>
            <a:spLocks noGrp="1"/>
          </p:cNvSpPr>
          <p:nvPr>
            <p:ph type="sldNum" sz="quarter" idx="12"/>
          </p:nvPr>
        </p:nvSpPr>
        <p:spPr/>
        <p:txBody>
          <a:bodyPr/>
          <a:lstStyle/>
          <a:p>
            <a:fld id="{FC77D352-7977-4B6A-9B16-FE892DA4D489}" type="slidenum">
              <a:rPr lang="en-AU" smtClean="0"/>
              <a:t>7</a:t>
            </a:fld>
            <a:endParaRPr lang="en-AU"/>
          </a:p>
        </p:txBody>
      </p:sp>
      <p:sp>
        <p:nvSpPr>
          <p:cNvPr id="6" name="Footer Placeholder 5">
            <a:extLst>
              <a:ext uri="{FF2B5EF4-FFF2-40B4-BE49-F238E27FC236}">
                <a16:creationId xmlns:a16="http://schemas.microsoft.com/office/drawing/2014/main" id="{A07691A4-9B01-49CB-9856-6858B6DE634A}"/>
              </a:ext>
            </a:extLst>
          </p:cNvPr>
          <p:cNvSpPr>
            <a:spLocks noGrp="1"/>
          </p:cNvSpPr>
          <p:nvPr>
            <p:ph type="ftr" sz="quarter" idx="11"/>
          </p:nvPr>
        </p:nvSpPr>
        <p:spPr/>
        <p:txBody>
          <a:bodyPr/>
          <a:lstStyle/>
          <a:p>
            <a:r>
              <a:rPr lang="en-AU"/>
              <a:t>Design Brief</a:t>
            </a:r>
          </a:p>
        </p:txBody>
      </p:sp>
    </p:spTree>
    <p:extLst>
      <p:ext uri="{BB962C8B-B14F-4D97-AF65-F5344CB8AC3E}">
        <p14:creationId xmlns:p14="http://schemas.microsoft.com/office/powerpoint/2010/main" val="2205271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3A097-AC24-4BFC-A1AA-A98C459A6AE3}"/>
              </a:ext>
            </a:extLst>
          </p:cNvPr>
          <p:cNvSpPr>
            <a:spLocks noGrp="1"/>
          </p:cNvSpPr>
          <p:nvPr>
            <p:ph type="title"/>
          </p:nvPr>
        </p:nvSpPr>
        <p:spPr>
          <a:xfrm>
            <a:off x="838200" y="548005"/>
            <a:ext cx="10515600" cy="1325563"/>
          </a:xfrm>
        </p:spPr>
        <p:txBody>
          <a:bodyPr/>
          <a:lstStyle/>
          <a:p>
            <a:r>
              <a:rPr lang="en-US" b="1" u="sng" dirty="0"/>
              <a:t>Potential Test</a:t>
            </a:r>
            <a:br>
              <a:rPr lang="en-US" dirty="0"/>
            </a:br>
            <a:endParaRPr lang="en-AU" dirty="0"/>
          </a:p>
        </p:txBody>
      </p:sp>
      <p:sp>
        <p:nvSpPr>
          <p:cNvPr id="3" name="Content Placeholder 2">
            <a:extLst>
              <a:ext uri="{FF2B5EF4-FFF2-40B4-BE49-F238E27FC236}">
                <a16:creationId xmlns:a16="http://schemas.microsoft.com/office/drawing/2014/main" id="{CF1B2A77-46DB-47C7-BC33-8CABADE40FF5}"/>
              </a:ext>
            </a:extLst>
          </p:cNvPr>
          <p:cNvSpPr>
            <a:spLocks noGrp="1"/>
          </p:cNvSpPr>
          <p:nvPr>
            <p:ph idx="1"/>
          </p:nvPr>
        </p:nvSpPr>
        <p:spPr>
          <a:xfrm>
            <a:off x="838200" y="1690688"/>
            <a:ext cx="10515600" cy="4351338"/>
          </a:xfrm>
        </p:spPr>
        <p:txBody>
          <a:bodyPr>
            <a:normAutofit fontScale="92500" lnSpcReduction="20000"/>
          </a:bodyPr>
          <a:lstStyle/>
          <a:p>
            <a:endParaRPr lang="en-AU" dirty="0"/>
          </a:p>
          <a:p>
            <a:pPr marL="0" indent="0">
              <a:buNone/>
            </a:pPr>
            <a:r>
              <a:rPr lang="en-AU" dirty="0"/>
              <a:t>• Accuracy Test</a:t>
            </a:r>
          </a:p>
          <a:p>
            <a:pPr marL="0" indent="0">
              <a:buNone/>
            </a:pPr>
            <a:r>
              <a:rPr lang="en-AU" dirty="0"/>
              <a:t>• Reliability Test</a:t>
            </a:r>
          </a:p>
          <a:p>
            <a:pPr marL="0" indent="0">
              <a:buNone/>
            </a:pPr>
            <a:r>
              <a:rPr lang="en-AU" dirty="0"/>
              <a:t>• Load Test</a:t>
            </a:r>
          </a:p>
          <a:p>
            <a:pPr marL="0" indent="0">
              <a:buNone/>
            </a:pPr>
            <a:r>
              <a:rPr lang="en-AU" dirty="0"/>
              <a:t>• Power Test</a:t>
            </a:r>
          </a:p>
          <a:p>
            <a:pPr marL="0" indent="0">
              <a:buNone/>
            </a:pPr>
            <a:r>
              <a:rPr lang="en-AU" dirty="0"/>
              <a:t>• Manual and automatic calibration Test</a:t>
            </a:r>
          </a:p>
          <a:p>
            <a:pPr marL="0" indent="0">
              <a:buNone/>
            </a:pPr>
            <a:r>
              <a:rPr lang="en-AU" dirty="0"/>
              <a:t>• IOT connection Tests</a:t>
            </a:r>
          </a:p>
          <a:p>
            <a:pPr marL="0" indent="0">
              <a:buNone/>
            </a:pPr>
            <a:r>
              <a:rPr lang="en-AU" dirty="0"/>
              <a:t>• Waterproofing Test</a:t>
            </a:r>
          </a:p>
          <a:p>
            <a:pPr marL="0" indent="0">
              <a:buNone/>
            </a:pPr>
            <a:r>
              <a:rPr lang="en-AU" dirty="0"/>
              <a:t>• Networking Test</a:t>
            </a:r>
          </a:p>
          <a:p>
            <a:pPr marL="0" indent="0">
              <a:buNone/>
            </a:pPr>
            <a:r>
              <a:rPr lang="en-AU" dirty="0"/>
              <a:t>• Tolerance Test</a:t>
            </a:r>
          </a:p>
          <a:p>
            <a:endParaRPr lang="en-AU" dirty="0"/>
          </a:p>
        </p:txBody>
      </p:sp>
      <p:sp>
        <p:nvSpPr>
          <p:cNvPr id="4" name="Slide Number Placeholder 3">
            <a:extLst>
              <a:ext uri="{FF2B5EF4-FFF2-40B4-BE49-F238E27FC236}">
                <a16:creationId xmlns:a16="http://schemas.microsoft.com/office/drawing/2014/main" id="{7E48E730-5361-4432-9872-30427418AF4E}"/>
              </a:ext>
            </a:extLst>
          </p:cNvPr>
          <p:cNvSpPr>
            <a:spLocks noGrp="1"/>
          </p:cNvSpPr>
          <p:nvPr>
            <p:ph type="sldNum" sz="quarter" idx="12"/>
          </p:nvPr>
        </p:nvSpPr>
        <p:spPr/>
        <p:txBody>
          <a:bodyPr/>
          <a:lstStyle/>
          <a:p>
            <a:fld id="{FC77D352-7977-4B6A-9B16-FE892DA4D489}" type="slidenum">
              <a:rPr lang="en-AU" smtClean="0"/>
              <a:t>8</a:t>
            </a:fld>
            <a:endParaRPr lang="en-AU"/>
          </a:p>
        </p:txBody>
      </p:sp>
      <p:sp>
        <p:nvSpPr>
          <p:cNvPr id="5" name="Footer Placeholder 4">
            <a:extLst>
              <a:ext uri="{FF2B5EF4-FFF2-40B4-BE49-F238E27FC236}">
                <a16:creationId xmlns:a16="http://schemas.microsoft.com/office/drawing/2014/main" id="{972DBEF4-A988-4E49-9D13-ED5E6DBE42B3}"/>
              </a:ext>
            </a:extLst>
          </p:cNvPr>
          <p:cNvSpPr>
            <a:spLocks noGrp="1"/>
          </p:cNvSpPr>
          <p:nvPr>
            <p:ph type="ftr" sz="quarter" idx="11"/>
          </p:nvPr>
        </p:nvSpPr>
        <p:spPr/>
        <p:txBody>
          <a:bodyPr/>
          <a:lstStyle/>
          <a:p>
            <a:r>
              <a:rPr lang="en-AU"/>
              <a:t>Design Brief</a:t>
            </a:r>
          </a:p>
        </p:txBody>
      </p:sp>
    </p:spTree>
    <p:extLst>
      <p:ext uri="{BB962C8B-B14F-4D97-AF65-F5344CB8AC3E}">
        <p14:creationId xmlns:p14="http://schemas.microsoft.com/office/powerpoint/2010/main" val="798994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DCC09-582E-49A3-8D0F-0D2EF6306B39}"/>
              </a:ext>
            </a:extLst>
          </p:cNvPr>
          <p:cNvSpPr>
            <a:spLocks noGrp="1"/>
          </p:cNvSpPr>
          <p:nvPr>
            <p:ph type="title"/>
          </p:nvPr>
        </p:nvSpPr>
        <p:spPr/>
        <p:txBody>
          <a:bodyPr/>
          <a:lstStyle/>
          <a:p>
            <a:r>
              <a:rPr lang="en-US" b="1" u="sng" dirty="0"/>
              <a:t>Initial Research</a:t>
            </a:r>
            <a:endParaRPr lang="en-AU" dirty="0"/>
          </a:p>
        </p:txBody>
      </p:sp>
      <p:sp>
        <p:nvSpPr>
          <p:cNvPr id="3" name="Content Placeholder 2">
            <a:extLst>
              <a:ext uri="{FF2B5EF4-FFF2-40B4-BE49-F238E27FC236}">
                <a16:creationId xmlns:a16="http://schemas.microsoft.com/office/drawing/2014/main" id="{93A8FEF1-BC0D-41AC-88A8-A4896D7828A7}"/>
              </a:ext>
            </a:extLst>
          </p:cNvPr>
          <p:cNvSpPr>
            <a:spLocks noGrp="1"/>
          </p:cNvSpPr>
          <p:nvPr>
            <p:ph idx="1"/>
          </p:nvPr>
        </p:nvSpPr>
        <p:spPr/>
        <p:txBody>
          <a:bodyPr/>
          <a:lstStyle/>
          <a:p>
            <a:pPr marL="0" indent="0">
              <a:buNone/>
            </a:pPr>
            <a:r>
              <a:rPr lang="en-AU" dirty="0"/>
              <a:t>▪ Solar Panels</a:t>
            </a:r>
          </a:p>
          <a:p>
            <a:pPr marL="0" indent="0">
              <a:buNone/>
            </a:pPr>
            <a:r>
              <a:rPr lang="en-AU" dirty="0"/>
              <a:t>▪ Servo Motors</a:t>
            </a:r>
          </a:p>
          <a:p>
            <a:pPr marL="0" indent="0">
              <a:buNone/>
            </a:pPr>
            <a:r>
              <a:rPr lang="en-AU" dirty="0"/>
              <a:t>▪ Power storage </a:t>
            </a:r>
          </a:p>
          <a:p>
            <a:pPr marL="0" indent="0">
              <a:buNone/>
            </a:pPr>
            <a:r>
              <a:rPr lang="en-AU" dirty="0"/>
              <a:t>▪ Power Monitoring</a:t>
            </a:r>
          </a:p>
          <a:p>
            <a:pPr marL="0" indent="0">
              <a:buNone/>
            </a:pPr>
            <a:r>
              <a:rPr lang="en-AU" dirty="0"/>
              <a:t>▪ Waterproofing Electronics </a:t>
            </a:r>
          </a:p>
          <a:p>
            <a:pPr marL="0" indent="0">
              <a:buNone/>
            </a:pPr>
            <a:r>
              <a:rPr lang="en-AU" dirty="0"/>
              <a:t>▪ Arduinos</a:t>
            </a:r>
          </a:p>
          <a:p>
            <a:pPr marL="0" indent="0">
              <a:buNone/>
            </a:pPr>
            <a:r>
              <a:rPr lang="en-AU" dirty="0"/>
              <a:t>▪ Connecting multiple Arduinos together with a Pi</a:t>
            </a:r>
          </a:p>
          <a:p>
            <a:pPr marL="0" indent="0">
              <a:buNone/>
            </a:pPr>
            <a:r>
              <a:rPr lang="en-AU" dirty="0"/>
              <a:t>▪ Using weather sensors.</a:t>
            </a:r>
          </a:p>
          <a:p>
            <a:endParaRPr lang="en-AU" dirty="0"/>
          </a:p>
        </p:txBody>
      </p:sp>
      <p:sp>
        <p:nvSpPr>
          <p:cNvPr id="4" name="Slide Number Placeholder 3">
            <a:extLst>
              <a:ext uri="{FF2B5EF4-FFF2-40B4-BE49-F238E27FC236}">
                <a16:creationId xmlns:a16="http://schemas.microsoft.com/office/drawing/2014/main" id="{9D331BBB-479A-4F1B-B107-1D7D225F5A42}"/>
              </a:ext>
            </a:extLst>
          </p:cNvPr>
          <p:cNvSpPr>
            <a:spLocks noGrp="1"/>
          </p:cNvSpPr>
          <p:nvPr>
            <p:ph type="sldNum" sz="quarter" idx="12"/>
          </p:nvPr>
        </p:nvSpPr>
        <p:spPr/>
        <p:txBody>
          <a:bodyPr/>
          <a:lstStyle/>
          <a:p>
            <a:fld id="{FC77D352-7977-4B6A-9B16-FE892DA4D489}" type="slidenum">
              <a:rPr lang="en-AU" smtClean="0"/>
              <a:t>9</a:t>
            </a:fld>
            <a:endParaRPr lang="en-AU"/>
          </a:p>
        </p:txBody>
      </p:sp>
      <p:sp>
        <p:nvSpPr>
          <p:cNvPr id="5" name="Footer Placeholder 4">
            <a:extLst>
              <a:ext uri="{FF2B5EF4-FFF2-40B4-BE49-F238E27FC236}">
                <a16:creationId xmlns:a16="http://schemas.microsoft.com/office/drawing/2014/main" id="{F927E198-73C9-410C-B51E-965D42AF2269}"/>
              </a:ext>
            </a:extLst>
          </p:cNvPr>
          <p:cNvSpPr>
            <a:spLocks noGrp="1"/>
          </p:cNvSpPr>
          <p:nvPr>
            <p:ph type="ftr" sz="quarter" idx="11"/>
          </p:nvPr>
        </p:nvSpPr>
        <p:spPr/>
        <p:txBody>
          <a:bodyPr/>
          <a:lstStyle/>
          <a:p>
            <a:r>
              <a:rPr lang="en-AU"/>
              <a:t>Design Brief</a:t>
            </a:r>
          </a:p>
        </p:txBody>
      </p:sp>
    </p:spTree>
    <p:extLst>
      <p:ext uri="{BB962C8B-B14F-4D97-AF65-F5344CB8AC3E}">
        <p14:creationId xmlns:p14="http://schemas.microsoft.com/office/powerpoint/2010/main" val="3032803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641</Words>
  <Application>Microsoft Office PowerPoint</Application>
  <PresentationFormat>Widescreen</PresentationFormat>
  <Paragraphs>68</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Design Brief </vt:lpstr>
      <vt:lpstr>Problem  </vt:lpstr>
      <vt:lpstr>Need</vt:lpstr>
      <vt:lpstr>Client</vt:lpstr>
      <vt:lpstr>End User </vt:lpstr>
      <vt:lpstr>Constraint</vt:lpstr>
      <vt:lpstr>Consideration</vt:lpstr>
      <vt:lpstr>Potential Test </vt:lpstr>
      <vt:lpstr>Initial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Brief </dc:title>
  <dc:creator>Karna Amit</dc:creator>
  <cp:lastModifiedBy>Karna Amit</cp:lastModifiedBy>
  <cp:revision>2</cp:revision>
  <dcterms:created xsi:type="dcterms:W3CDTF">2020-02-09T22:34:44Z</dcterms:created>
  <dcterms:modified xsi:type="dcterms:W3CDTF">2020-03-18T00:52:12Z</dcterms:modified>
</cp:coreProperties>
</file>