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 Amit" initials="KA" lastIdx="5" clrIdx="0">
    <p:extLst>
      <p:ext uri="{19B8F6BF-5375-455C-9EA6-DF929625EA0E}">
        <p15:presenceInfo xmlns:p15="http://schemas.microsoft.com/office/powerpoint/2012/main" userId="512f0b414f2a6f27" providerId="Windows Live"/>
      </p:ext>
    </p:extLst>
  </p:cmAuthor>
  <p:cmAuthor id="2" name="sam drew" initials="sd" lastIdx="12" clrIdx="1">
    <p:extLst>
      <p:ext uri="{19B8F6BF-5375-455C-9EA6-DF929625EA0E}">
        <p15:presenceInfo xmlns:p15="http://schemas.microsoft.com/office/powerpoint/2012/main" userId="066a4bc48ae62e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35EA6-0B24-499F-9E90-47B0A810DC9B}" v="4" dt="2020-04-21T23:54:59.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2"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 Amit" userId="512f0b414f2a6f27" providerId="LiveId" clId="{24635EA6-0B24-499F-9E90-47B0A810DC9B}"/>
    <pc:docChg chg="custSel addSld modSld">
      <pc:chgData name="Karna Amit" userId="512f0b414f2a6f27" providerId="LiveId" clId="{24635EA6-0B24-499F-9E90-47B0A810DC9B}" dt="2020-04-21T23:55:05.133" v="21" actId="478"/>
      <pc:docMkLst>
        <pc:docMk/>
      </pc:docMkLst>
      <pc:sldChg chg="addSp delSp modSp new mod">
        <pc:chgData name="Karna Amit" userId="512f0b414f2a6f27" providerId="LiveId" clId="{24635EA6-0B24-499F-9E90-47B0A810DC9B}" dt="2020-04-21T23:54:14.264" v="16" actId="5793"/>
        <pc:sldMkLst>
          <pc:docMk/>
          <pc:sldMk cId="292887032" sldId="265"/>
        </pc:sldMkLst>
        <pc:spChg chg="del">
          <ac:chgData name="Karna Amit" userId="512f0b414f2a6f27" providerId="LiveId" clId="{24635EA6-0B24-499F-9E90-47B0A810DC9B}" dt="2020-04-21T23:51:20.694" v="1" actId="478"/>
          <ac:spMkLst>
            <pc:docMk/>
            <pc:sldMk cId="292887032" sldId="265"/>
            <ac:spMk id="2" creationId="{CE981EE4-9B91-48D1-B79C-957326E92AB5}"/>
          </ac:spMkLst>
        </pc:spChg>
        <pc:spChg chg="mod">
          <ac:chgData name="Karna Amit" userId="512f0b414f2a6f27" providerId="LiveId" clId="{24635EA6-0B24-499F-9E90-47B0A810DC9B}" dt="2020-04-21T23:54:14.264" v="16" actId="5793"/>
          <ac:spMkLst>
            <pc:docMk/>
            <pc:sldMk cId="292887032" sldId="265"/>
            <ac:spMk id="3" creationId="{0E3B7386-177A-45E3-8B0D-9F0AB7B0A8FD}"/>
          </ac:spMkLst>
        </pc:spChg>
        <pc:picChg chg="add del mod">
          <ac:chgData name="Karna Amit" userId="512f0b414f2a6f27" providerId="LiveId" clId="{24635EA6-0B24-499F-9E90-47B0A810DC9B}" dt="2020-04-21T23:52:26.850" v="6" actId="478"/>
          <ac:picMkLst>
            <pc:docMk/>
            <pc:sldMk cId="292887032" sldId="265"/>
            <ac:picMk id="6" creationId="{CA46167C-A4ED-4714-836B-91E2A37A5882}"/>
          </ac:picMkLst>
        </pc:picChg>
      </pc:sldChg>
      <pc:sldChg chg="addSp delSp modSp new mod">
        <pc:chgData name="Karna Amit" userId="512f0b414f2a6f27" providerId="LiveId" clId="{24635EA6-0B24-499F-9E90-47B0A810DC9B}" dt="2020-04-21T23:55:05.133" v="21" actId="478"/>
        <pc:sldMkLst>
          <pc:docMk/>
          <pc:sldMk cId="1229900450" sldId="266"/>
        </pc:sldMkLst>
        <pc:spChg chg="add mod">
          <ac:chgData name="Karna Amit" userId="512f0b414f2a6f27" providerId="LiveId" clId="{24635EA6-0B24-499F-9E90-47B0A810DC9B}" dt="2020-04-21T23:54:57.660" v="18" actId="571"/>
          <ac:spMkLst>
            <pc:docMk/>
            <pc:sldMk cId="1229900450" sldId="266"/>
            <ac:spMk id="6" creationId="{DB39EBE0-D4E9-456E-A3D1-377A745805A7}"/>
          </ac:spMkLst>
        </pc:spChg>
        <pc:spChg chg="add mod">
          <ac:chgData name="Karna Amit" userId="512f0b414f2a6f27" providerId="LiveId" clId="{24635EA6-0B24-499F-9E90-47B0A810DC9B}" dt="2020-04-21T23:54:59.668" v="19"/>
          <ac:spMkLst>
            <pc:docMk/>
            <pc:sldMk cId="1229900450" sldId="266"/>
            <ac:spMk id="8" creationId="{D77523D3-528F-4AFF-82B2-B25EDBC26000}"/>
          </ac:spMkLst>
        </pc:spChg>
        <pc:spChg chg="add mod">
          <ac:chgData name="Karna Amit" userId="512f0b414f2a6f27" providerId="LiveId" clId="{24635EA6-0B24-499F-9E90-47B0A810DC9B}" dt="2020-04-21T23:54:59.668" v="19"/>
          <ac:spMkLst>
            <pc:docMk/>
            <pc:sldMk cId="1229900450" sldId="266"/>
            <ac:spMk id="20" creationId="{DE84B0EC-CB7D-4548-B8C0-6372DE0F20C8}"/>
          </ac:spMkLst>
        </pc:spChg>
        <pc:spChg chg="add mod">
          <ac:chgData name="Karna Amit" userId="512f0b414f2a6f27" providerId="LiveId" clId="{24635EA6-0B24-499F-9E90-47B0A810DC9B}" dt="2020-04-21T23:54:59.668" v="19"/>
          <ac:spMkLst>
            <pc:docMk/>
            <pc:sldMk cId="1229900450" sldId="266"/>
            <ac:spMk id="22" creationId="{12C3DF3A-873C-41E2-9EF9-4351709CDFEE}"/>
          </ac:spMkLst>
        </pc:spChg>
        <pc:spChg chg="add mod">
          <ac:chgData name="Karna Amit" userId="512f0b414f2a6f27" providerId="LiveId" clId="{24635EA6-0B24-499F-9E90-47B0A810DC9B}" dt="2020-04-21T23:54:59.668" v="19"/>
          <ac:spMkLst>
            <pc:docMk/>
            <pc:sldMk cId="1229900450" sldId="266"/>
            <ac:spMk id="23" creationId="{2389C115-31FD-44AE-87BC-258C5D417751}"/>
          </ac:spMkLst>
        </pc:spChg>
        <pc:spChg chg="add mod">
          <ac:chgData name="Karna Amit" userId="512f0b414f2a6f27" providerId="LiveId" clId="{24635EA6-0B24-499F-9E90-47B0A810DC9B}" dt="2020-04-21T23:54:59.668" v="19"/>
          <ac:spMkLst>
            <pc:docMk/>
            <pc:sldMk cId="1229900450" sldId="266"/>
            <ac:spMk id="25" creationId="{48E45435-9B97-4A7E-A830-05B9FF7AC372}"/>
          </ac:spMkLst>
        </pc:spChg>
        <pc:spChg chg="add mod">
          <ac:chgData name="Karna Amit" userId="512f0b414f2a6f27" providerId="LiveId" clId="{24635EA6-0B24-499F-9E90-47B0A810DC9B}" dt="2020-04-21T23:54:59.668" v="19"/>
          <ac:spMkLst>
            <pc:docMk/>
            <pc:sldMk cId="1229900450" sldId="266"/>
            <ac:spMk id="26" creationId="{1224A855-694D-4F6F-8FB7-F827492F099D}"/>
          </ac:spMkLst>
        </pc:spChg>
        <pc:spChg chg="add mod">
          <ac:chgData name="Karna Amit" userId="512f0b414f2a6f27" providerId="LiveId" clId="{24635EA6-0B24-499F-9E90-47B0A810DC9B}" dt="2020-04-21T23:54:59.668" v="19"/>
          <ac:spMkLst>
            <pc:docMk/>
            <pc:sldMk cId="1229900450" sldId="266"/>
            <ac:spMk id="28" creationId="{F0654FBD-58A8-4565-9AA8-4D578E76EDAB}"/>
          </ac:spMkLst>
        </pc:spChg>
        <pc:spChg chg="add mod">
          <ac:chgData name="Karna Amit" userId="512f0b414f2a6f27" providerId="LiveId" clId="{24635EA6-0B24-499F-9E90-47B0A810DC9B}" dt="2020-04-21T23:54:59.668" v="19"/>
          <ac:spMkLst>
            <pc:docMk/>
            <pc:sldMk cId="1229900450" sldId="266"/>
            <ac:spMk id="29" creationId="{487B0338-AEC0-4A9B-B2B7-0FB544441ECD}"/>
          </ac:spMkLst>
        </pc:spChg>
        <pc:spChg chg="add mod">
          <ac:chgData name="Karna Amit" userId="512f0b414f2a6f27" providerId="LiveId" clId="{24635EA6-0B24-499F-9E90-47B0A810DC9B}" dt="2020-04-21T23:54:59.668" v="19"/>
          <ac:spMkLst>
            <pc:docMk/>
            <pc:sldMk cId="1229900450" sldId="266"/>
            <ac:spMk id="31" creationId="{3A1C14B4-0CC5-4064-AE41-2ED0863C15FB}"/>
          </ac:spMkLst>
        </pc:spChg>
        <pc:spChg chg="add mod">
          <ac:chgData name="Karna Amit" userId="512f0b414f2a6f27" providerId="LiveId" clId="{24635EA6-0B24-499F-9E90-47B0A810DC9B}" dt="2020-04-21T23:54:59.668" v="19"/>
          <ac:spMkLst>
            <pc:docMk/>
            <pc:sldMk cId="1229900450" sldId="266"/>
            <ac:spMk id="32" creationId="{212AF741-D7CD-4440-B768-D3E693FA206A}"/>
          </ac:spMkLst>
        </pc:spChg>
        <pc:spChg chg="add mod">
          <ac:chgData name="Karna Amit" userId="512f0b414f2a6f27" providerId="LiveId" clId="{24635EA6-0B24-499F-9E90-47B0A810DC9B}" dt="2020-04-21T23:54:59.668" v="19"/>
          <ac:spMkLst>
            <pc:docMk/>
            <pc:sldMk cId="1229900450" sldId="266"/>
            <ac:spMk id="34" creationId="{8780C6F7-256B-4E4F-B6EB-91E5D8BC99CB}"/>
          </ac:spMkLst>
        </pc:spChg>
        <pc:grpChg chg="add del mod">
          <ac:chgData name="Karna Amit" userId="512f0b414f2a6f27" providerId="LiveId" clId="{24635EA6-0B24-499F-9E90-47B0A810DC9B}" dt="2020-04-21T23:55:05.133" v="21" actId="478"/>
          <ac:grpSpMkLst>
            <pc:docMk/>
            <pc:sldMk cId="1229900450" sldId="266"/>
            <ac:grpSpMk id="7" creationId="{7361E235-55C6-4775-8FB5-48A29E9C81A6}"/>
          </ac:grpSpMkLst>
        </pc:grpChg>
        <pc:grpChg chg="add mod">
          <ac:chgData name="Karna Amit" userId="512f0b414f2a6f27" providerId="LiveId" clId="{24635EA6-0B24-499F-9E90-47B0A810DC9B}" dt="2020-04-21T23:54:59.668" v="19"/>
          <ac:grpSpMkLst>
            <pc:docMk/>
            <pc:sldMk cId="1229900450" sldId="266"/>
            <ac:grpSpMk id="9" creationId="{29E9D3B3-0FD9-463D-9A3C-6A49499A1635}"/>
          </ac:grpSpMkLst>
        </pc:grpChg>
        <pc:grpChg chg="add mod">
          <ac:chgData name="Karna Amit" userId="512f0b414f2a6f27" providerId="LiveId" clId="{24635EA6-0B24-499F-9E90-47B0A810DC9B}" dt="2020-04-21T23:54:59.668" v="19"/>
          <ac:grpSpMkLst>
            <pc:docMk/>
            <pc:sldMk cId="1229900450" sldId="266"/>
            <ac:grpSpMk id="10" creationId="{988ABB56-DB8D-41FE-8D56-EA2E728AEEB1}"/>
          </ac:grpSpMkLst>
        </pc:grpChg>
        <pc:grpChg chg="add mod">
          <ac:chgData name="Karna Amit" userId="512f0b414f2a6f27" providerId="LiveId" clId="{24635EA6-0B24-499F-9E90-47B0A810DC9B}" dt="2020-04-21T23:54:59.668" v="19"/>
          <ac:grpSpMkLst>
            <pc:docMk/>
            <pc:sldMk cId="1229900450" sldId="266"/>
            <ac:grpSpMk id="11" creationId="{92FA275E-9CD8-49AE-919D-4E97E8746361}"/>
          </ac:grpSpMkLst>
        </pc:grpChg>
        <pc:grpChg chg="add mod">
          <ac:chgData name="Karna Amit" userId="512f0b414f2a6f27" providerId="LiveId" clId="{24635EA6-0B24-499F-9E90-47B0A810DC9B}" dt="2020-04-21T23:54:59.668" v="19"/>
          <ac:grpSpMkLst>
            <pc:docMk/>
            <pc:sldMk cId="1229900450" sldId="266"/>
            <ac:grpSpMk id="12" creationId="{028D28B2-54CD-47BD-9CF1-60A5C7847EC3}"/>
          </ac:grpSpMkLst>
        </pc:grpChg>
        <pc:grpChg chg="add mod">
          <ac:chgData name="Karna Amit" userId="512f0b414f2a6f27" providerId="LiveId" clId="{24635EA6-0B24-499F-9E90-47B0A810DC9B}" dt="2020-04-21T23:54:59.668" v="19"/>
          <ac:grpSpMkLst>
            <pc:docMk/>
            <pc:sldMk cId="1229900450" sldId="266"/>
            <ac:grpSpMk id="13" creationId="{D3FC1EF3-E8E5-4F64-B671-09AA24449BFB}"/>
          </ac:grpSpMkLst>
        </pc:grpChg>
        <pc:picChg chg="add mod">
          <ac:chgData name="Karna Amit" userId="512f0b414f2a6f27" providerId="LiveId" clId="{24635EA6-0B24-499F-9E90-47B0A810DC9B}" dt="2020-04-21T23:54:59.668" v="19"/>
          <ac:picMkLst>
            <pc:docMk/>
            <pc:sldMk cId="1229900450" sldId="266"/>
            <ac:picMk id="21" creationId="{372C7893-8592-4964-811D-257E14D2A6AB}"/>
          </ac:picMkLst>
        </pc:picChg>
        <pc:picChg chg="add mod">
          <ac:chgData name="Karna Amit" userId="512f0b414f2a6f27" providerId="LiveId" clId="{24635EA6-0B24-499F-9E90-47B0A810DC9B}" dt="2020-04-21T23:54:59.668" v="19"/>
          <ac:picMkLst>
            <pc:docMk/>
            <pc:sldMk cId="1229900450" sldId="266"/>
            <ac:picMk id="24" creationId="{3B3CFE49-1114-45CC-8739-C9AAF0140030}"/>
          </ac:picMkLst>
        </pc:picChg>
        <pc:picChg chg="add mod">
          <ac:chgData name="Karna Amit" userId="512f0b414f2a6f27" providerId="LiveId" clId="{24635EA6-0B24-499F-9E90-47B0A810DC9B}" dt="2020-04-21T23:54:59.668" v="19"/>
          <ac:picMkLst>
            <pc:docMk/>
            <pc:sldMk cId="1229900450" sldId="266"/>
            <ac:picMk id="27" creationId="{9EA7FA47-D575-4E97-8676-2B39DA157CFB}"/>
          </ac:picMkLst>
        </pc:picChg>
        <pc:picChg chg="add mod">
          <ac:chgData name="Karna Amit" userId="512f0b414f2a6f27" providerId="LiveId" clId="{24635EA6-0B24-499F-9E90-47B0A810DC9B}" dt="2020-04-21T23:54:59.668" v="19"/>
          <ac:picMkLst>
            <pc:docMk/>
            <pc:sldMk cId="1229900450" sldId="266"/>
            <ac:picMk id="30" creationId="{E5224150-F7A4-4BDC-8326-D60BA102F75E}"/>
          </ac:picMkLst>
        </pc:picChg>
        <pc:picChg chg="add mod">
          <ac:chgData name="Karna Amit" userId="512f0b414f2a6f27" providerId="LiveId" clId="{24635EA6-0B24-499F-9E90-47B0A810DC9B}" dt="2020-04-21T23:54:59.668" v="19"/>
          <ac:picMkLst>
            <pc:docMk/>
            <pc:sldMk cId="1229900450" sldId="266"/>
            <ac:picMk id="33" creationId="{DA1DC53B-BB48-4F84-93CA-EF0537C095E5}"/>
          </ac:picMkLst>
        </pc:picChg>
        <pc:cxnChg chg="add mod">
          <ac:chgData name="Karna Amit" userId="512f0b414f2a6f27" providerId="LiveId" clId="{24635EA6-0B24-499F-9E90-47B0A810DC9B}" dt="2020-04-21T23:54:59.668" v="19"/>
          <ac:cxnSpMkLst>
            <pc:docMk/>
            <pc:sldMk cId="1229900450" sldId="266"/>
            <ac:cxnSpMk id="14" creationId="{17EE5A64-CE68-4139-8818-7741F248CBF3}"/>
          </ac:cxnSpMkLst>
        </pc:cxnChg>
        <pc:cxnChg chg="add mod">
          <ac:chgData name="Karna Amit" userId="512f0b414f2a6f27" providerId="LiveId" clId="{24635EA6-0B24-499F-9E90-47B0A810DC9B}" dt="2020-04-21T23:54:59.668" v="19"/>
          <ac:cxnSpMkLst>
            <pc:docMk/>
            <pc:sldMk cId="1229900450" sldId="266"/>
            <ac:cxnSpMk id="15" creationId="{B2B869D9-DA71-4697-8017-B82232377BA8}"/>
          </ac:cxnSpMkLst>
        </pc:cxnChg>
        <pc:cxnChg chg="add mod">
          <ac:chgData name="Karna Amit" userId="512f0b414f2a6f27" providerId="LiveId" clId="{24635EA6-0B24-499F-9E90-47B0A810DC9B}" dt="2020-04-21T23:54:59.668" v="19"/>
          <ac:cxnSpMkLst>
            <pc:docMk/>
            <pc:sldMk cId="1229900450" sldId="266"/>
            <ac:cxnSpMk id="16" creationId="{B80618FD-C1A6-475D-8563-60172EC13090}"/>
          </ac:cxnSpMkLst>
        </pc:cxnChg>
        <pc:cxnChg chg="add mod">
          <ac:chgData name="Karna Amit" userId="512f0b414f2a6f27" providerId="LiveId" clId="{24635EA6-0B24-499F-9E90-47B0A810DC9B}" dt="2020-04-21T23:54:59.668" v="19"/>
          <ac:cxnSpMkLst>
            <pc:docMk/>
            <pc:sldMk cId="1229900450" sldId="266"/>
            <ac:cxnSpMk id="17" creationId="{10BB026B-F9E2-497C-98BD-0649871FB6F1}"/>
          </ac:cxnSpMkLst>
        </pc:cxnChg>
        <pc:cxnChg chg="add mod">
          <ac:chgData name="Karna Amit" userId="512f0b414f2a6f27" providerId="LiveId" clId="{24635EA6-0B24-499F-9E90-47B0A810DC9B}" dt="2020-04-21T23:54:59.668" v="19"/>
          <ac:cxnSpMkLst>
            <pc:docMk/>
            <pc:sldMk cId="1229900450" sldId="266"/>
            <ac:cxnSpMk id="18" creationId="{6BC4CFC5-64F3-4438-B5D6-B3D61B2CA22A}"/>
          </ac:cxnSpMkLst>
        </pc:cxnChg>
        <pc:cxnChg chg="add mod">
          <ac:chgData name="Karna Amit" userId="512f0b414f2a6f27" providerId="LiveId" clId="{24635EA6-0B24-499F-9E90-47B0A810DC9B}" dt="2020-04-21T23:54:59.668" v="19"/>
          <ac:cxnSpMkLst>
            <pc:docMk/>
            <pc:sldMk cId="1229900450" sldId="266"/>
            <ac:cxnSpMk id="19" creationId="{842B9296-263E-4FF5-BD00-F6E15C8E7942}"/>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16T11:26:40.170" idx="4">
    <p:pos x="5097" y="1664"/>
    <p:text>Should I chuck in a slide thats just a introduction..?</p:text>
    <p:extLst>
      <p:ext uri="{C676402C-5697-4E1C-873F-D02D1690AC5C}">
        <p15:threadingInfo xmlns:p15="http://schemas.microsoft.com/office/powerpoint/2012/main" timeZoneBias="-6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22T07:11:42.843" idx="2">
    <p:pos x="2304" y="232"/>
    <p:text>Just proof your writing, but a really strong start.</p:text>
    <p:extLst>
      <p:ext uri="{C676402C-5697-4E1C-873F-D02D1690AC5C}">
        <p15:threadingInfo xmlns:p15="http://schemas.microsoft.com/office/powerpoint/2012/main" timeZoneBias="-6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22T07:14:42.857" idx="3">
    <p:pos x="1339" y="201"/>
    <p:text>This is concise and to the point, I like it.</p:text>
    <p:extLst>
      <p:ext uri="{C676402C-5697-4E1C-873F-D02D1690AC5C}">
        <p15:threadingInfo xmlns:p15="http://schemas.microsoft.com/office/powerpoint/2012/main" timeZoneBias="-6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22T07:16:23.300" idx="4">
    <p:pos x="1395" y="271"/>
    <p:text>This is generally ok, is there anything you can add that would give more direction to the project from Mr. Groff's perspective; timeframe, reliable system, safe and durable for longevity - for example.</p:text>
    <p:extLst>
      <p:ext uri="{C676402C-5697-4E1C-873F-D02D1690AC5C}">
        <p15:threadingInfo xmlns:p15="http://schemas.microsoft.com/office/powerpoint/2012/main" timeZoneBias="-6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22T07:19:40.310" idx="5">
    <p:pos x="2068" y="347"/>
    <p:text>This covers end users well, happy with this.</p:text>
    <p:extLst>
      <p:ext uri="{C676402C-5697-4E1C-873F-D02D1690AC5C}">
        <p15:threadingInfo xmlns:p15="http://schemas.microsoft.com/office/powerpoint/2012/main" timeZoneBias="-6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22T07:20:42.495" idx="6">
    <p:pos x="10" y="10"/>
    <p:text>Put a value on it, I know it is hard but have a target and see how close you get.</p:text>
    <p:extLst>
      <p:ext uri="{C676402C-5697-4E1C-873F-D02D1690AC5C}">
        <p15:threadingInfo xmlns:p15="http://schemas.microsoft.com/office/powerpoint/2012/main" timeZoneBias="-600"/>
      </p:ext>
    </p:extLst>
  </p:cm>
  <p:cm authorId="2" dt="2020-04-22T07:21:37.025" idx="7">
    <p:pos x="4615" y="1659"/>
    <p:text>This is too general, be more specific, give general dimensions.</p:text>
    <p:extLst>
      <p:ext uri="{C676402C-5697-4E1C-873F-D02D1690AC5C}">
        <p15:threadingInfo xmlns:p15="http://schemas.microsoft.com/office/powerpoint/2012/main" timeZoneBias="-600"/>
      </p:ext>
    </p:extLst>
  </p:cm>
  <p:cm authorId="2" dt="2020-04-22T07:22:36.922" idx="8">
    <p:pos x="5864" y="1936"/>
    <p:text>Perhaps look up worksafe for a safe load to work with and specifiy here.</p:text>
    <p:extLst>
      <p:ext uri="{C676402C-5697-4E1C-873F-D02D1690AC5C}">
        <p15:threadingInfo xmlns:p15="http://schemas.microsoft.com/office/powerpoint/2012/main" timeZoneBias="-600"/>
      </p:ext>
    </p:extLst>
  </p:cm>
  <p:cm authorId="2" dt="2020-04-22T07:24:13.650" idx="9">
    <p:pos x="146" y="146"/>
    <p:text>Last three are general, but ok for now. Perhap hard to give specifications at this stage.</p:text>
    <p:extLst>
      <p:ext uri="{C676402C-5697-4E1C-873F-D02D1690AC5C}">
        <p15:threadingInfo xmlns:p15="http://schemas.microsoft.com/office/powerpoint/2012/main" timeZoneBias="-6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4-22T07:27:34.414" idx="10">
    <p:pos x="10" y="10"/>
    <p:text>This is well thought out.</p:text>
    <p:extLst>
      <p:ext uri="{C676402C-5697-4E1C-873F-D02D1690AC5C}">
        <p15:threadingInfo xmlns:p15="http://schemas.microsoft.com/office/powerpoint/2012/main" timeZoneBias="-6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4-22T07:29:04.635" idx="11">
    <p:pos x="10" y="10"/>
    <p:text>This is a good range of tests. The last one needs completing.</p:text>
    <p:extLst>
      <p:ext uri="{C676402C-5697-4E1C-873F-D02D1690AC5C}">
        <p15:threadingInfo xmlns:p15="http://schemas.microsoft.com/office/powerpoint/2012/main" timeZoneBias="-6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04-22T07:29:48.338" idx="12">
    <p:pos x="10" y="10"/>
    <p:text>This is also very detailed, great. It appears you have a clear sense of direction now.</p:text>
    <p:extLst>
      <p:ext uri="{C676402C-5697-4E1C-873F-D02D1690AC5C}">
        <p15:threadingInfo xmlns:p15="http://schemas.microsoft.com/office/powerpoint/2012/main" timeZoneBias="-6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EA0917-4655-4875-9A85-E96150F2F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a:extLst>
              <a:ext uri="{FF2B5EF4-FFF2-40B4-BE49-F238E27FC236}">
                <a16:creationId xmlns:a16="http://schemas.microsoft.com/office/drawing/2014/main" id="{8D6199DF-7BC3-4E7E-A73B-6186D06DC3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BC747-2960-436F-864A-7A10A7B4DC4E}" type="datetimeFigureOut">
              <a:rPr lang="en-AU" smtClean="0"/>
              <a:t>22/04/2020</a:t>
            </a:fld>
            <a:endParaRPr lang="en-AU"/>
          </a:p>
        </p:txBody>
      </p:sp>
      <p:sp>
        <p:nvSpPr>
          <p:cNvPr id="4" name="Footer Placeholder 3">
            <a:extLst>
              <a:ext uri="{FF2B5EF4-FFF2-40B4-BE49-F238E27FC236}">
                <a16:creationId xmlns:a16="http://schemas.microsoft.com/office/drawing/2014/main" id="{DD7C6FF0-46FA-40C0-AB2A-69A93CA53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5" name="Slide Number Placeholder 4">
            <a:extLst>
              <a:ext uri="{FF2B5EF4-FFF2-40B4-BE49-F238E27FC236}">
                <a16:creationId xmlns:a16="http://schemas.microsoft.com/office/drawing/2014/main" id="{1A5CD937-88B3-4DD4-903E-3B552A0D1F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62788-B5EF-494D-A742-3A81B7DBE73C}" type="slidenum">
              <a:rPr lang="en-AU" smtClean="0"/>
              <a:t>‹#›</a:t>
            </a:fld>
            <a:endParaRPr lang="en-AU"/>
          </a:p>
        </p:txBody>
      </p:sp>
    </p:spTree>
    <p:extLst>
      <p:ext uri="{BB962C8B-B14F-4D97-AF65-F5344CB8AC3E}">
        <p14:creationId xmlns:p14="http://schemas.microsoft.com/office/powerpoint/2010/main" val="10494597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EDBA8-2926-40EE-8712-3CC94D24D01B}" type="datetimeFigureOut">
              <a:rPr lang="en-AU" smtClean="0"/>
              <a:t>22/04/2020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297A-F3D0-4F40-8D71-64E67BC17F51}" type="slidenum">
              <a:rPr lang="en-AU" smtClean="0"/>
              <a:t>‹#›</a:t>
            </a:fld>
            <a:endParaRPr lang="en-AU"/>
          </a:p>
        </p:txBody>
      </p:sp>
    </p:spTree>
    <p:extLst>
      <p:ext uri="{BB962C8B-B14F-4D97-AF65-F5344CB8AC3E}">
        <p14:creationId xmlns:p14="http://schemas.microsoft.com/office/powerpoint/2010/main" val="30829284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06297A-F3D0-4F40-8D71-64E67BC17F51}" type="slidenum">
              <a:rPr lang="en-AU" smtClean="0"/>
              <a:t>2</a:t>
            </a:fld>
            <a:endParaRPr lang="en-AU"/>
          </a:p>
        </p:txBody>
      </p:sp>
      <p:sp>
        <p:nvSpPr>
          <p:cNvPr id="5" name="Header Placeholder 4">
            <a:extLst>
              <a:ext uri="{FF2B5EF4-FFF2-40B4-BE49-F238E27FC236}">
                <a16:creationId xmlns:a16="http://schemas.microsoft.com/office/drawing/2014/main" id="{DDA770E8-8471-4589-868F-35D766B0AA93}"/>
              </a:ext>
            </a:extLst>
          </p:cNvPr>
          <p:cNvSpPr>
            <a:spLocks noGrp="1"/>
          </p:cNvSpPr>
          <p:nvPr>
            <p:ph type="hdr" sz="quarter"/>
          </p:nvPr>
        </p:nvSpPr>
        <p:spPr/>
        <p:txBody>
          <a:bodyPr/>
          <a:lstStyle/>
          <a:p>
            <a:r>
              <a:rPr lang="en-AU"/>
              <a:t>Design Brief</a:t>
            </a:r>
          </a:p>
        </p:txBody>
      </p:sp>
      <p:sp>
        <p:nvSpPr>
          <p:cNvPr id="6" name="Footer Placeholder 5">
            <a:extLst>
              <a:ext uri="{FF2B5EF4-FFF2-40B4-BE49-F238E27FC236}">
                <a16:creationId xmlns:a16="http://schemas.microsoft.com/office/drawing/2014/main" id="{EE69E4E4-7E56-4682-B8BA-9986E5906320}"/>
              </a:ext>
            </a:extLst>
          </p:cNvPr>
          <p:cNvSpPr>
            <a:spLocks noGrp="1"/>
          </p:cNvSpPr>
          <p:nvPr>
            <p:ph type="ftr" sz="quarter" idx="4"/>
          </p:nvPr>
        </p:nvSpPr>
        <p:spPr/>
        <p:txBody>
          <a:bodyPr/>
          <a:lstStyle/>
          <a:p>
            <a:r>
              <a:rPr lang="en-AU"/>
              <a:t>jjjjjj</a:t>
            </a:r>
          </a:p>
        </p:txBody>
      </p:sp>
    </p:spTree>
    <p:extLst>
      <p:ext uri="{BB962C8B-B14F-4D97-AF65-F5344CB8AC3E}">
        <p14:creationId xmlns:p14="http://schemas.microsoft.com/office/powerpoint/2010/main" val="173905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r>
              <a:rPr lang="en-AU"/>
              <a:t>Design Brief</a:t>
            </a:r>
          </a:p>
        </p:txBody>
      </p:sp>
      <p:sp>
        <p:nvSpPr>
          <p:cNvPr id="5" name="Footer Placeholder 4"/>
          <p:cNvSpPr>
            <a:spLocks noGrp="1"/>
          </p:cNvSpPr>
          <p:nvPr>
            <p:ph type="ftr" sz="quarter" idx="4"/>
          </p:nvPr>
        </p:nvSpPr>
        <p:spPr/>
        <p:txBody>
          <a:bodyPr/>
          <a:lstStyle/>
          <a:p>
            <a:r>
              <a:rPr lang="en-AU"/>
              <a:t>jjjjjj</a:t>
            </a:r>
          </a:p>
        </p:txBody>
      </p:sp>
      <p:sp>
        <p:nvSpPr>
          <p:cNvPr id="6" name="Slide Number Placeholder 5"/>
          <p:cNvSpPr>
            <a:spLocks noGrp="1"/>
          </p:cNvSpPr>
          <p:nvPr>
            <p:ph type="sldNum" sz="quarter" idx="5"/>
          </p:nvPr>
        </p:nvSpPr>
        <p:spPr/>
        <p:txBody>
          <a:bodyPr/>
          <a:lstStyle/>
          <a:p>
            <a:fld id="{6306297A-F3D0-4F40-8D71-64E67BC17F51}" type="slidenum">
              <a:rPr lang="en-AU" smtClean="0"/>
              <a:t>3</a:t>
            </a:fld>
            <a:endParaRPr lang="en-AU"/>
          </a:p>
        </p:txBody>
      </p:sp>
    </p:spTree>
    <p:extLst>
      <p:ext uri="{BB962C8B-B14F-4D97-AF65-F5344CB8AC3E}">
        <p14:creationId xmlns:p14="http://schemas.microsoft.com/office/powerpoint/2010/main" val="214480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EE-FBF4-4934-80DB-79CC7704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450244-6235-40E6-A765-85C84ADFD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09D147-69FB-47FC-AB6B-90A791A1CBF2}"/>
              </a:ext>
            </a:extLst>
          </p:cNvPr>
          <p:cNvSpPr>
            <a:spLocks noGrp="1"/>
          </p:cNvSpPr>
          <p:nvPr>
            <p:ph type="dt" sz="half" idx="10"/>
          </p:nvPr>
        </p:nvSpPr>
        <p:spPr/>
        <p:txBody>
          <a:bodyPr/>
          <a:lstStyle/>
          <a:p>
            <a:fld id="{ED176C11-203E-49ED-86D4-66E41C858C8F}" type="datetime1">
              <a:rPr lang="en-AU" smtClean="0"/>
              <a:t>22/04/2020</a:t>
            </a:fld>
            <a:endParaRPr lang="en-AU"/>
          </a:p>
        </p:txBody>
      </p:sp>
      <p:sp>
        <p:nvSpPr>
          <p:cNvPr id="5" name="Footer Placeholder 4">
            <a:extLst>
              <a:ext uri="{FF2B5EF4-FFF2-40B4-BE49-F238E27FC236}">
                <a16:creationId xmlns:a16="http://schemas.microsoft.com/office/drawing/2014/main" id="{61F50214-E6B6-4469-8FDC-0F8528DC4D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39D8CC-6A44-45C8-A9BE-02C747C0C007}"/>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4342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433-CA47-4A8A-BA6E-DE7D1C7780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9942DC8-78A7-4D40-B18C-657BA48FF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A3DA21-F226-480A-A22C-A36E2C30AEBB}"/>
              </a:ext>
            </a:extLst>
          </p:cNvPr>
          <p:cNvSpPr>
            <a:spLocks noGrp="1"/>
          </p:cNvSpPr>
          <p:nvPr>
            <p:ph type="dt" sz="half" idx="10"/>
          </p:nvPr>
        </p:nvSpPr>
        <p:spPr/>
        <p:txBody>
          <a:bodyPr/>
          <a:lstStyle/>
          <a:p>
            <a:fld id="{14330129-87A2-468A-9691-17912D0CA255}" type="datetime1">
              <a:rPr lang="en-AU" smtClean="0"/>
              <a:t>22/04/2020</a:t>
            </a:fld>
            <a:endParaRPr lang="en-AU"/>
          </a:p>
        </p:txBody>
      </p:sp>
      <p:sp>
        <p:nvSpPr>
          <p:cNvPr id="5" name="Footer Placeholder 4">
            <a:extLst>
              <a:ext uri="{FF2B5EF4-FFF2-40B4-BE49-F238E27FC236}">
                <a16:creationId xmlns:a16="http://schemas.microsoft.com/office/drawing/2014/main" id="{6C0A9C7E-B6B4-497A-A328-A306B91AEE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CA3F6419-41F8-4E5E-A37E-B9F5B98C60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82536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A1FB9-B42F-4F86-97A0-A5809BF8F2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83F90D-CF17-467A-A929-FCDB3EC80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F72F1-C0B8-436E-B273-C5C27E7EC33A}"/>
              </a:ext>
            </a:extLst>
          </p:cNvPr>
          <p:cNvSpPr>
            <a:spLocks noGrp="1"/>
          </p:cNvSpPr>
          <p:nvPr>
            <p:ph type="dt" sz="half" idx="10"/>
          </p:nvPr>
        </p:nvSpPr>
        <p:spPr/>
        <p:txBody>
          <a:bodyPr/>
          <a:lstStyle/>
          <a:p>
            <a:fld id="{CDE69C57-DECD-48FF-A711-7C5E684B94BB}" type="datetime1">
              <a:rPr lang="en-AU" smtClean="0"/>
              <a:t>22/04/2020</a:t>
            </a:fld>
            <a:endParaRPr lang="en-AU"/>
          </a:p>
        </p:txBody>
      </p:sp>
      <p:sp>
        <p:nvSpPr>
          <p:cNvPr id="5" name="Footer Placeholder 4">
            <a:extLst>
              <a:ext uri="{FF2B5EF4-FFF2-40B4-BE49-F238E27FC236}">
                <a16:creationId xmlns:a16="http://schemas.microsoft.com/office/drawing/2014/main" id="{3CBAF734-098E-43D6-B104-846EFCDAC27F}"/>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55D75F2C-B3EC-44A4-8EA1-BEE455A084E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8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AD3-DC7B-4BDD-AF74-4966C7B7F6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7EAA05-FE4D-44EA-9598-7E23F223E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4233AD-CAD0-4F00-8A6D-CB2ADD7DDE05}"/>
              </a:ext>
            </a:extLst>
          </p:cNvPr>
          <p:cNvSpPr>
            <a:spLocks noGrp="1"/>
          </p:cNvSpPr>
          <p:nvPr>
            <p:ph type="dt" sz="half" idx="10"/>
          </p:nvPr>
        </p:nvSpPr>
        <p:spPr/>
        <p:txBody>
          <a:bodyPr/>
          <a:lstStyle/>
          <a:p>
            <a:fld id="{0001CB84-DD54-4BA4-94BC-7725D08FBA1A}" type="datetime1">
              <a:rPr lang="en-AU" smtClean="0"/>
              <a:t>22/04/2020</a:t>
            </a:fld>
            <a:endParaRPr lang="en-AU"/>
          </a:p>
        </p:txBody>
      </p:sp>
      <p:sp>
        <p:nvSpPr>
          <p:cNvPr id="5" name="Footer Placeholder 4">
            <a:extLst>
              <a:ext uri="{FF2B5EF4-FFF2-40B4-BE49-F238E27FC236}">
                <a16:creationId xmlns:a16="http://schemas.microsoft.com/office/drawing/2014/main" id="{A9FEFED7-B2EE-46DD-943E-09FA628A9126}"/>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43AB2087-766A-47D7-A709-A842030E8D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02113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5E82-162C-496A-AECA-9A9AF22E1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A5C675-02F1-4E91-818E-C49140323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E00-6369-4BF5-826F-412B965A3701}"/>
              </a:ext>
            </a:extLst>
          </p:cNvPr>
          <p:cNvSpPr>
            <a:spLocks noGrp="1"/>
          </p:cNvSpPr>
          <p:nvPr>
            <p:ph type="dt" sz="half" idx="10"/>
          </p:nvPr>
        </p:nvSpPr>
        <p:spPr/>
        <p:txBody>
          <a:bodyPr/>
          <a:lstStyle/>
          <a:p>
            <a:fld id="{98F3250E-705D-4CF0-A5AB-9ACA3DB596D6}" type="datetime1">
              <a:rPr lang="en-AU" smtClean="0"/>
              <a:t>22/04/2020</a:t>
            </a:fld>
            <a:endParaRPr lang="en-AU"/>
          </a:p>
        </p:txBody>
      </p:sp>
      <p:sp>
        <p:nvSpPr>
          <p:cNvPr id="5" name="Footer Placeholder 4">
            <a:extLst>
              <a:ext uri="{FF2B5EF4-FFF2-40B4-BE49-F238E27FC236}">
                <a16:creationId xmlns:a16="http://schemas.microsoft.com/office/drawing/2014/main" id="{E24CA5FC-71FF-484F-8B39-C69A87DD675D}"/>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949DF7-A87C-4C87-ACF5-73915087126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15653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0047-E9B0-4DBA-8D35-EB2606A08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34321C-E9A9-46B9-A763-55DCB73A2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B7AD34-3C90-49D4-A946-B31E5F450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9CA643-8177-45B1-A587-9E0A89CD39E5}"/>
              </a:ext>
            </a:extLst>
          </p:cNvPr>
          <p:cNvSpPr>
            <a:spLocks noGrp="1"/>
          </p:cNvSpPr>
          <p:nvPr>
            <p:ph type="dt" sz="half" idx="10"/>
          </p:nvPr>
        </p:nvSpPr>
        <p:spPr/>
        <p:txBody>
          <a:bodyPr/>
          <a:lstStyle/>
          <a:p>
            <a:fld id="{63286F58-D1FE-4A15-AB37-F59C95925BCD}" type="datetime1">
              <a:rPr lang="en-AU" smtClean="0"/>
              <a:t>22/04/2020</a:t>
            </a:fld>
            <a:endParaRPr lang="en-AU"/>
          </a:p>
        </p:txBody>
      </p:sp>
      <p:sp>
        <p:nvSpPr>
          <p:cNvPr id="6" name="Footer Placeholder 5">
            <a:extLst>
              <a:ext uri="{FF2B5EF4-FFF2-40B4-BE49-F238E27FC236}">
                <a16:creationId xmlns:a16="http://schemas.microsoft.com/office/drawing/2014/main" id="{08E41AD9-40C3-49FF-8262-7CC5640702E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6D96C9E6-CA24-4DBC-B632-2AAD2F2D59A4}"/>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45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488-2BAE-40FB-B7E0-0CEC8B74CA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A858E3-3C00-46A5-9269-788967761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C5EAC-2BA7-4576-95AD-04B536ED4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A3DD196-0522-473C-8664-51466597D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1D589-1938-4B3D-872E-54A9150DE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20FAC9-2A5B-4D64-BA7D-D9E0259D1979}"/>
              </a:ext>
            </a:extLst>
          </p:cNvPr>
          <p:cNvSpPr>
            <a:spLocks noGrp="1"/>
          </p:cNvSpPr>
          <p:nvPr>
            <p:ph type="dt" sz="half" idx="10"/>
          </p:nvPr>
        </p:nvSpPr>
        <p:spPr/>
        <p:txBody>
          <a:bodyPr/>
          <a:lstStyle/>
          <a:p>
            <a:fld id="{711CC66B-061A-42D1-A3C5-20C620E9AE70}" type="datetime1">
              <a:rPr lang="en-AU" smtClean="0"/>
              <a:t>22/04/2020</a:t>
            </a:fld>
            <a:endParaRPr lang="en-AU"/>
          </a:p>
        </p:txBody>
      </p:sp>
      <p:sp>
        <p:nvSpPr>
          <p:cNvPr id="8" name="Footer Placeholder 7">
            <a:extLst>
              <a:ext uri="{FF2B5EF4-FFF2-40B4-BE49-F238E27FC236}">
                <a16:creationId xmlns:a16="http://schemas.microsoft.com/office/drawing/2014/main" id="{59571CBE-BC2A-486F-98C8-69E03DC8FC05}"/>
              </a:ext>
            </a:extLst>
          </p:cNvPr>
          <p:cNvSpPr>
            <a:spLocks noGrp="1"/>
          </p:cNvSpPr>
          <p:nvPr>
            <p:ph type="ftr" sz="quarter" idx="11"/>
          </p:nvPr>
        </p:nvSpPr>
        <p:spPr/>
        <p:txBody>
          <a:bodyPr/>
          <a:lstStyle/>
          <a:p>
            <a:r>
              <a:rPr lang="en-AU"/>
              <a:t>Design Brief</a:t>
            </a:r>
          </a:p>
        </p:txBody>
      </p:sp>
      <p:sp>
        <p:nvSpPr>
          <p:cNvPr id="9" name="Slide Number Placeholder 8">
            <a:extLst>
              <a:ext uri="{FF2B5EF4-FFF2-40B4-BE49-F238E27FC236}">
                <a16:creationId xmlns:a16="http://schemas.microsoft.com/office/drawing/2014/main" id="{D03C5AD6-2E04-4B79-922D-91BC104C819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45926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90E-27A1-4160-88F7-5036B9B0142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65CC8D-2AAD-4760-96D6-0D3674D7A0A7}"/>
              </a:ext>
            </a:extLst>
          </p:cNvPr>
          <p:cNvSpPr>
            <a:spLocks noGrp="1"/>
          </p:cNvSpPr>
          <p:nvPr>
            <p:ph type="dt" sz="half" idx="10"/>
          </p:nvPr>
        </p:nvSpPr>
        <p:spPr/>
        <p:txBody>
          <a:bodyPr/>
          <a:lstStyle/>
          <a:p>
            <a:fld id="{34F7C488-41B3-4B35-B6CE-042E79E55149}" type="datetime1">
              <a:rPr lang="en-AU" smtClean="0"/>
              <a:t>22/04/2020</a:t>
            </a:fld>
            <a:endParaRPr lang="en-AU"/>
          </a:p>
        </p:txBody>
      </p:sp>
      <p:sp>
        <p:nvSpPr>
          <p:cNvPr id="4" name="Footer Placeholder 3">
            <a:extLst>
              <a:ext uri="{FF2B5EF4-FFF2-40B4-BE49-F238E27FC236}">
                <a16:creationId xmlns:a16="http://schemas.microsoft.com/office/drawing/2014/main" id="{3E9692F3-2B13-40D5-B93C-044173C62AE1}"/>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0D419C9-AC9D-4445-A497-43CD90430F3E}"/>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586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B39DB-291F-4432-8CC1-D774D4C56A72}"/>
              </a:ext>
            </a:extLst>
          </p:cNvPr>
          <p:cNvSpPr>
            <a:spLocks noGrp="1"/>
          </p:cNvSpPr>
          <p:nvPr>
            <p:ph type="dt" sz="half" idx="10"/>
          </p:nvPr>
        </p:nvSpPr>
        <p:spPr/>
        <p:txBody>
          <a:bodyPr/>
          <a:lstStyle/>
          <a:p>
            <a:fld id="{58EF828F-4844-49C3-A596-DCA869441585}" type="datetime1">
              <a:rPr lang="en-AU" smtClean="0"/>
              <a:t>22/04/2020</a:t>
            </a:fld>
            <a:endParaRPr lang="en-AU"/>
          </a:p>
        </p:txBody>
      </p:sp>
      <p:sp>
        <p:nvSpPr>
          <p:cNvPr id="3" name="Footer Placeholder 2">
            <a:extLst>
              <a:ext uri="{FF2B5EF4-FFF2-40B4-BE49-F238E27FC236}">
                <a16:creationId xmlns:a16="http://schemas.microsoft.com/office/drawing/2014/main" id="{7C8EC047-FC2B-45D6-A673-213DD09C30E1}"/>
              </a:ext>
            </a:extLst>
          </p:cNvPr>
          <p:cNvSpPr>
            <a:spLocks noGrp="1"/>
          </p:cNvSpPr>
          <p:nvPr>
            <p:ph type="ftr" sz="quarter" idx="11"/>
          </p:nvPr>
        </p:nvSpPr>
        <p:spPr/>
        <p:txBody>
          <a:bodyPr/>
          <a:lstStyle/>
          <a:p>
            <a:r>
              <a:rPr lang="en-AU"/>
              <a:t>Design Brief</a:t>
            </a:r>
          </a:p>
        </p:txBody>
      </p:sp>
      <p:sp>
        <p:nvSpPr>
          <p:cNvPr id="4" name="Slide Number Placeholder 3">
            <a:extLst>
              <a:ext uri="{FF2B5EF4-FFF2-40B4-BE49-F238E27FC236}">
                <a16:creationId xmlns:a16="http://schemas.microsoft.com/office/drawing/2014/main" id="{46A6F41D-E1DA-4A42-A0A2-831ABFDA877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3136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155-E718-42F8-9674-74747BD7D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A2622D-928B-47FD-82B7-3348326AD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7CD96B-F219-4760-95A4-8554922C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3247-61B1-458A-BA05-08827962A8A9}"/>
              </a:ext>
            </a:extLst>
          </p:cNvPr>
          <p:cNvSpPr>
            <a:spLocks noGrp="1"/>
          </p:cNvSpPr>
          <p:nvPr>
            <p:ph type="dt" sz="half" idx="10"/>
          </p:nvPr>
        </p:nvSpPr>
        <p:spPr/>
        <p:txBody>
          <a:bodyPr/>
          <a:lstStyle/>
          <a:p>
            <a:fld id="{E3161596-2B18-4FD2-BD81-49AEB14625A6}" type="datetime1">
              <a:rPr lang="en-AU" smtClean="0"/>
              <a:t>22/04/2020</a:t>
            </a:fld>
            <a:endParaRPr lang="en-AU"/>
          </a:p>
        </p:txBody>
      </p:sp>
      <p:sp>
        <p:nvSpPr>
          <p:cNvPr id="6" name="Footer Placeholder 5">
            <a:extLst>
              <a:ext uri="{FF2B5EF4-FFF2-40B4-BE49-F238E27FC236}">
                <a16:creationId xmlns:a16="http://schemas.microsoft.com/office/drawing/2014/main" id="{AA96A0BB-6230-46FB-AFE5-0F757099A6D5}"/>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5AA35F9F-2173-42C3-86FA-363E2A4E6492}"/>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5509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ED7-0AC3-491C-9F52-1C651A45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9139D6-77ED-4057-B2FC-8685E5677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E616CF-09A4-4239-99F5-F7A7D39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A05E-0944-401E-AC50-06762F46ABCE}"/>
              </a:ext>
            </a:extLst>
          </p:cNvPr>
          <p:cNvSpPr>
            <a:spLocks noGrp="1"/>
          </p:cNvSpPr>
          <p:nvPr>
            <p:ph type="dt" sz="half" idx="10"/>
          </p:nvPr>
        </p:nvSpPr>
        <p:spPr/>
        <p:txBody>
          <a:bodyPr/>
          <a:lstStyle/>
          <a:p>
            <a:fld id="{597C9C9A-EECE-4BF2-9074-9AEF9C820027}" type="datetime1">
              <a:rPr lang="en-AU" smtClean="0"/>
              <a:t>22/04/2020</a:t>
            </a:fld>
            <a:endParaRPr lang="en-AU"/>
          </a:p>
        </p:txBody>
      </p:sp>
      <p:sp>
        <p:nvSpPr>
          <p:cNvPr id="6" name="Footer Placeholder 5">
            <a:extLst>
              <a:ext uri="{FF2B5EF4-FFF2-40B4-BE49-F238E27FC236}">
                <a16:creationId xmlns:a16="http://schemas.microsoft.com/office/drawing/2014/main" id="{4AF1A7E9-70D3-4C37-89DC-65DF580B463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3ECF004D-C3BA-4A42-8A56-68C06CD1246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548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0925A-B205-46BE-8CBB-6368D796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EC3E76-E5C6-47E2-8A93-15FA929C6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68D44D-FC17-41B5-8949-215C0CBDB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CEB6-53EF-47A8-9702-2CB400CAF949}" type="datetime1">
              <a:rPr lang="en-AU" smtClean="0"/>
              <a:t>22/04/2020</a:t>
            </a:fld>
            <a:endParaRPr lang="en-AU"/>
          </a:p>
        </p:txBody>
      </p:sp>
      <p:sp>
        <p:nvSpPr>
          <p:cNvPr id="5" name="Footer Placeholder 4">
            <a:extLst>
              <a:ext uri="{FF2B5EF4-FFF2-40B4-BE49-F238E27FC236}">
                <a16:creationId xmlns:a16="http://schemas.microsoft.com/office/drawing/2014/main" id="{42A68758-4FD4-48E8-8FDA-F0B8A1ED3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Design Brief</a:t>
            </a:r>
          </a:p>
        </p:txBody>
      </p:sp>
      <p:sp>
        <p:nvSpPr>
          <p:cNvPr id="6" name="Slide Number Placeholder 5">
            <a:extLst>
              <a:ext uri="{FF2B5EF4-FFF2-40B4-BE49-F238E27FC236}">
                <a16:creationId xmlns:a16="http://schemas.microsoft.com/office/drawing/2014/main" id="{767E1CFB-97E4-43FF-B878-ED995F86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352-7977-4B6A-9B16-FE892DA4D489}" type="slidenum">
              <a:rPr lang="en-AU" smtClean="0"/>
              <a:t>‹#›</a:t>
            </a:fld>
            <a:endParaRPr lang="en-AU"/>
          </a:p>
        </p:txBody>
      </p:sp>
    </p:spTree>
    <p:extLst>
      <p:ext uri="{BB962C8B-B14F-4D97-AF65-F5344CB8AC3E}">
        <p14:creationId xmlns:p14="http://schemas.microsoft.com/office/powerpoint/2010/main" val="85688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B14-43FA-4127-A63B-A68A3AD0F8AE}"/>
              </a:ext>
            </a:extLst>
          </p:cNvPr>
          <p:cNvSpPr>
            <a:spLocks noGrp="1"/>
          </p:cNvSpPr>
          <p:nvPr>
            <p:ph type="ctrTitle"/>
          </p:nvPr>
        </p:nvSpPr>
        <p:spPr/>
        <p:txBody>
          <a:bodyPr/>
          <a:lstStyle/>
          <a:p>
            <a:r>
              <a:rPr lang="en-AU" dirty="0"/>
              <a:t>Design Brief </a:t>
            </a:r>
          </a:p>
        </p:txBody>
      </p:sp>
      <p:sp>
        <p:nvSpPr>
          <p:cNvPr id="3" name="Subtitle 2">
            <a:extLst>
              <a:ext uri="{FF2B5EF4-FFF2-40B4-BE49-F238E27FC236}">
                <a16:creationId xmlns:a16="http://schemas.microsoft.com/office/drawing/2014/main" id="{1FB39830-62E8-4648-99F5-B1FEFF76901B}"/>
              </a:ext>
            </a:extLst>
          </p:cNvPr>
          <p:cNvSpPr>
            <a:spLocks noGrp="1"/>
          </p:cNvSpPr>
          <p:nvPr>
            <p:ph type="subTitle" idx="1"/>
          </p:nvPr>
        </p:nvSpPr>
        <p:spPr>
          <a:xfrm>
            <a:off x="1524000" y="4178813"/>
            <a:ext cx="9144000" cy="1655762"/>
          </a:xfrm>
        </p:spPr>
        <p:txBody>
          <a:bodyPr/>
          <a:lstStyle/>
          <a:p>
            <a:r>
              <a:rPr lang="en-AU" dirty="0"/>
              <a:t>Amit Aalok</a:t>
            </a:r>
          </a:p>
          <a:p>
            <a:endParaRPr lang="en-AU" dirty="0"/>
          </a:p>
        </p:txBody>
      </p:sp>
    </p:spTree>
    <p:extLst>
      <p:ext uri="{BB962C8B-B14F-4D97-AF65-F5344CB8AC3E}">
        <p14:creationId xmlns:p14="http://schemas.microsoft.com/office/powerpoint/2010/main" val="286381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B7386-177A-45E3-8B0D-9F0AB7B0A8FD}"/>
              </a:ext>
            </a:extLst>
          </p:cNvPr>
          <p:cNvSpPr>
            <a:spLocks noGrp="1"/>
          </p:cNvSpPr>
          <p:nvPr>
            <p:ph idx="1"/>
          </p:nvPr>
        </p:nvSpPr>
        <p:spPr>
          <a:xfrm>
            <a:off x="514350" y="468630"/>
            <a:ext cx="11338560" cy="5887720"/>
          </a:xfrm>
        </p:spPr>
        <p:txBody>
          <a:bodyPr>
            <a:normAutofit fontScale="85000" lnSpcReduction="20000"/>
          </a:bodyPr>
          <a:lstStyle/>
          <a:p>
            <a:pPr marL="0" indent="0">
              <a:buNone/>
            </a:pPr>
            <a:r>
              <a:rPr lang="en-AU" u="sng" dirty="0"/>
              <a:t>Remote Checkout System</a:t>
            </a:r>
            <a:endParaRPr lang="en-AU" dirty="0"/>
          </a:p>
          <a:p>
            <a:pPr marL="0" indent="0">
              <a:buNone/>
            </a:pPr>
            <a:r>
              <a:rPr lang="en-AU" dirty="0"/>
              <a:t>Amit Aalok</a:t>
            </a:r>
          </a:p>
          <a:p>
            <a:pPr marL="0" indent="0">
              <a:buNone/>
            </a:pPr>
            <a:r>
              <a:rPr lang="en-AU" dirty="0"/>
              <a:t> </a:t>
            </a:r>
          </a:p>
          <a:p>
            <a:pPr marL="0" indent="0">
              <a:buNone/>
            </a:pPr>
            <a:r>
              <a:rPr lang="en-AU" dirty="0"/>
              <a:t>The remote checkout system is a modular system capable of authenticating an individual or entity against a remote data base and open authentication providing access to another entity and recording the whole process. The laptop checkout system secures laptops and allows the access of the laptop through a RFID authentication system.</a:t>
            </a:r>
          </a:p>
          <a:p>
            <a:pPr marL="0" indent="0">
              <a:buNone/>
            </a:pPr>
            <a:r>
              <a:rPr lang="en-AU" dirty="0"/>
              <a:t>The RCS has a built in RFID subsystem, and a security subsystem all running on an ESP 32 and has a secure connection to an remote SQL server. </a:t>
            </a:r>
          </a:p>
          <a:p>
            <a:pPr marL="0" indent="0">
              <a:buNone/>
            </a:pPr>
            <a:r>
              <a:rPr lang="en-AU" dirty="0"/>
              <a:t>When an entity or individual wants to access the laptops they scan their RFID device to the RFID scanner on the RCS, the security subsystem authenticates the RFID information against the remote database to see if this entity is allowed access. If the entity is allowed access then the security subsystem records this incident on the server and then sends back a access granted signal to the security subsystem, which then unlocks the laptops for a brief designated period of time allowing the individual to access the laptop.</a:t>
            </a:r>
          </a:p>
          <a:p>
            <a:pPr marL="0" indent="0">
              <a:buNone/>
            </a:pPr>
            <a:r>
              <a:rPr lang="en-AU" dirty="0"/>
              <a:t>If the individual’s RFID entity does not have the necessary access to the laptops saved on the server, the security subsystem does not allow access and records this unsuccess full attempt. After multiple failed attempts in a short period of time the system informs the assigned administrator through email via a SMTP sever.</a:t>
            </a:r>
          </a:p>
          <a:p>
            <a:endParaRPr lang="en-AU" dirty="0"/>
          </a:p>
        </p:txBody>
      </p:sp>
      <p:sp>
        <p:nvSpPr>
          <p:cNvPr id="4" name="Footer Placeholder 3">
            <a:extLst>
              <a:ext uri="{FF2B5EF4-FFF2-40B4-BE49-F238E27FC236}">
                <a16:creationId xmlns:a16="http://schemas.microsoft.com/office/drawing/2014/main" id="{A3C2A1F7-03A7-434D-8B8D-112BECE3BCE9}"/>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9AB884E2-1434-46E4-8D28-6C63D58C1AD9}"/>
              </a:ext>
            </a:extLst>
          </p:cNvPr>
          <p:cNvSpPr>
            <a:spLocks noGrp="1"/>
          </p:cNvSpPr>
          <p:nvPr>
            <p:ph type="sldNum" sz="quarter" idx="12"/>
          </p:nvPr>
        </p:nvSpPr>
        <p:spPr/>
        <p:txBody>
          <a:bodyPr/>
          <a:lstStyle/>
          <a:p>
            <a:fld id="{FC77D352-7977-4B6A-9B16-FE892DA4D489}" type="slidenum">
              <a:rPr lang="en-AU" smtClean="0"/>
              <a:t>10</a:t>
            </a:fld>
            <a:endParaRPr lang="en-AU"/>
          </a:p>
        </p:txBody>
      </p:sp>
    </p:spTree>
    <p:extLst>
      <p:ext uri="{BB962C8B-B14F-4D97-AF65-F5344CB8AC3E}">
        <p14:creationId xmlns:p14="http://schemas.microsoft.com/office/powerpoint/2010/main" val="29288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9B6-BDF8-4623-B27C-2D5FD106424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A370F35-AC82-495C-8095-EB4F1DD8B94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1C994BB5-02BB-4E63-8D3E-45008938D5B9}"/>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A300B7F-5FC7-4C10-9368-CEFF4B9414B4}"/>
              </a:ext>
            </a:extLst>
          </p:cNvPr>
          <p:cNvSpPr>
            <a:spLocks noGrp="1"/>
          </p:cNvSpPr>
          <p:nvPr>
            <p:ph type="sldNum" sz="quarter" idx="12"/>
          </p:nvPr>
        </p:nvSpPr>
        <p:spPr/>
        <p:txBody>
          <a:bodyPr/>
          <a:lstStyle/>
          <a:p>
            <a:fld id="{FC77D352-7977-4B6A-9B16-FE892DA4D489}" type="slidenum">
              <a:rPr lang="en-AU" smtClean="0"/>
              <a:t>11</a:t>
            </a:fld>
            <a:endParaRPr lang="en-AU"/>
          </a:p>
        </p:txBody>
      </p:sp>
      <p:sp>
        <p:nvSpPr>
          <p:cNvPr id="6" name="Content Placeholder 2">
            <a:extLst>
              <a:ext uri="{FF2B5EF4-FFF2-40B4-BE49-F238E27FC236}">
                <a16:creationId xmlns:a16="http://schemas.microsoft.com/office/drawing/2014/main" id="{DB39EBE0-D4E9-456E-A3D1-377A745805A7}"/>
              </a:ext>
            </a:extLst>
          </p:cNvPr>
          <p:cNvSpPr txBox="1">
            <a:spLocks/>
          </p:cNvSpPr>
          <p:nvPr/>
        </p:nvSpPr>
        <p:spPr>
          <a:xfrm>
            <a:off x="838200" y="19153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a:p>
        </p:txBody>
      </p:sp>
    </p:spTree>
    <p:extLst>
      <p:ext uri="{BB962C8B-B14F-4D97-AF65-F5344CB8AC3E}">
        <p14:creationId xmlns:p14="http://schemas.microsoft.com/office/powerpoint/2010/main" val="122990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192-F3EB-410B-99EE-4FC960262204}"/>
              </a:ext>
            </a:extLst>
          </p:cNvPr>
          <p:cNvSpPr>
            <a:spLocks noGrp="1"/>
          </p:cNvSpPr>
          <p:nvPr>
            <p:ph type="title"/>
          </p:nvPr>
        </p:nvSpPr>
        <p:spPr>
          <a:xfrm>
            <a:off x="838200" y="18255"/>
            <a:ext cx="10515600" cy="1325563"/>
          </a:xfrm>
        </p:spPr>
        <p:txBody>
          <a:bodyPr/>
          <a:lstStyle/>
          <a:p>
            <a:r>
              <a:rPr lang="en-AU" dirty="0"/>
              <a:t>Problem		</a:t>
            </a:r>
          </a:p>
        </p:txBody>
      </p:sp>
      <p:sp>
        <p:nvSpPr>
          <p:cNvPr id="3" name="Content Placeholder 2">
            <a:extLst>
              <a:ext uri="{FF2B5EF4-FFF2-40B4-BE49-F238E27FC236}">
                <a16:creationId xmlns:a16="http://schemas.microsoft.com/office/drawing/2014/main" id="{8AF38D91-395E-4429-8B18-B575AB6D4F0B}"/>
              </a:ext>
            </a:extLst>
          </p:cNvPr>
          <p:cNvSpPr>
            <a:spLocks noGrp="1"/>
          </p:cNvSpPr>
          <p:nvPr>
            <p:ph idx="1"/>
          </p:nvPr>
        </p:nvSpPr>
        <p:spPr>
          <a:xfrm>
            <a:off x="838200" y="1350170"/>
            <a:ext cx="10515600" cy="4351338"/>
          </a:xfrm>
        </p:spPr>
        <p:txBody>
          <a:bodyPr>
            <a:normAutofit lnSpcReduction="10000"/>
          </a:bodyPr>
          <a:lstStyle/>
          <a:p>
            <a:r>
              <a:rPr lang="en-AU" dirty="0"/>
              <a:t>Due to a recent push to make the schools IT infrastructure more robust, The Moordale Secondary school principal Mr Groff has decided </a:t>
            </a:r>
            <a:r>
              <a:rPr lang="en-AU" dirty="0">
                <a:solidFill>
                  <a:srgbClr val="FF0000"/>
                </a:solidFill>
              </a:rPr>
              <a:t>to</a:t>
            </a:r>
            <a:r>
              <a:rPr lang="en-AU" dirty="0"/>
              <a:t> build in a new IT &amp; Tech wing in the school to buy a bunch of new equipment and infrastructure to support the students learning. The first phase of the plan is underway and new improved equipment has been ordered and the IT department has started circulating the equipment, among which are laptops, </a:t>
            </a:r>
            <a:r>
              <a:rPr lang="en-AU" dirty="0" err="1"/>
              <a:t>ipads</a:t>
            </a:r>
            <a:r>
              <a:rPr lang="en-AU" dirty="0"/>
              <a:t>, computers etc. But the IT department </a:t>
            </a:r>
            <a:r>
              <a:rPr lang="en-AU" dirty="0">
                <a:solidFill>
                  <a:srgbClr val="FF0000"/>
                </a:solidFill>
              </a:rPr>
              <a:t>is</a:t>
            </a:r>
            <a:r>
              <a:rPr lang="en-AU" dirty="0"/>
              <a:t> having a hard time keeping track of all this new equipment as it gets handed </a:t>
            </a:r>
            <a:r>
              <a:rPr lang="en-AU" strike="sngStrike" dirty="0"/>
              <a:t>down</a:t>
            </a:r>
            <a:r>
              <a:rPr lang="en-AU" dirty="0"/>
              <a:t> </a:t>
            </a:r>
            <a:r>
              <a:rPr lang="en-AU" dirty="0">
                <a:solidFill>
                  <a:srgbClr val="FF0000"/>
                </a:solidFill>
              </a:rPr>
              <a:t>out </a:t>
            </a:r>
            <a:r>
              <a:rPr lang="en-AU" dirty="0"/>
              <a:t>to a large number of students especially in the junior school, as laptops get</a:t>
            </a:r>
            <a:r>
              <a:rPr lang="en-AU" strike="sngStrike" dirty="0">
                <a:solidFill>
                  <a:srgbClr val="FF0000"/>
                </a:solidFill>
              </a:rPr>
              <a:t>s</a:t>
            </a:r>
            <a:r>
              <a:rPr lang="en-AU" dirty="0"/>
              <a:t> </a:t>
            </a:r>
            <a:r>
              <a:rPr lang="en-AU" dirty="0" err="1"/>
              <a:t>misplace</a:t>
            </a:r>
            <a:r>
              <a:rPr lang="en-AU" dirty="0" err="1">
                <a:solidFill>
                  <a:srgbClr val="FF0000"/>
                </a:solidFill>
              </a:rPr>
              <a:t>d</a:t>
            </a:r>
            <a:r>
              <a:rPr lang="en-AU" strike="sngStrike" dirty="0" err="1">
                <a:solidFill>
                  <a:srgbClr val="FF0000"/>
                </a:solidFill>
              </a:rPr>
              <a:t>s</a:t>
            </a:r>
            <a:r>
              <a:rPr lang="en-AU" dirty="0"/>
              <a:t> and damaged and there is no reliable system in place to keep track of the equipment.</a:t>
            </a:r>
          </a:p>
        </p:txBody>
      </p:sp>
      <p:sp>
        <p:nvSpPr>
          <p:cNvPr id="5" name="Slide Number Placeholder 4">
            <a:extLst>
              <a:ext uri="{FF2B5EF4-FFF2-40B4-BE49-F238E27FC236}">
                <a16:creationId xmlns:a16="http://schemas.microsoft.com/office/drawing/2014/main" id="{F9B8179A-57BF-4628-8CDE-E686A16B268C}"/>
              </a:ext>
            </a:extLst>
          </p:cNvPr>
          <p:cNvSpPr>
            <a:spLocks noGrp="1"/>
          </p:cNvSpPr>
          <p:nvPr>
            <p:ph type="sldNum" sz="quarter" idx="12"/>
          </p:nvPr>
        </p:nvSpPr>
        <p:spPr/>
        <p:txBody>
          <a:bodyPr/>
          <a:lstStyle/>
          <a:p>
            <a:fld id="{FC77D352-7977-4B6A-9B16-FE892DA4D489}" type="slidenum">
              <a:rPr lang="en-AU" smtClean="0"/>
              <a:t>2</a:t>
            </a:fld>
            <a:endParaRPr lang="en-AU"/>
          </a:p>
        </p:txBody>
      </p:sp>
      <p:sp>
        <p:nvSpPr>
          <p:cNvPr id="6" name="Footer Placeholder 5">
            <a:extLst>
              <a:ext uri="{FF2B5EF4-FFF2-40B4-BE49-F238E27FC236}">
                <a16:creationId xmlns:a16="http://schemas.microsoft.com/office/drawing/2014/main" id="{2F3818FE-D793-4118-9E91-7D475109E9BB}"/>
              </a:ext>
            </a:extLst>
          </p:cNvPr>
          <p:cNvSpPr>
            <a:spLocks noGrp="1"/>
          </p:cNvSpPr>
          <p:nvPr>
            <p:ph type="ftr" sz="quarter" idx="11"/>
          </p:nvPr>
        </p:nvSpPr>
        <p:spPr>
          <a:xfrm>
            <a:off x="7752471" y="501650"/>
            <a:ext cx="4114800" cy="365125"/>
          </a:xfrm>
        </p:spPr>
        <p:txBody>
          <a:bodyPr/>
          <a:lstStyle/>
          <a:p>
            <a:r>
              <a:rPr lang="en-AU" dirty="0"/>
              <a:t>Design Brief</a:t>
            </a:r>
          </a:p>
        </p:txBody>
      </p:sp>
    </p:spTree>
    <p:extLst>
      <p:ext uri="{BB962C8B-B14F-4D97-AF65-F5344CB8AC3E}">
        <p14:creationId xmlns:p14="http://schemas.microsoft.com/office/powerpoint/2010/main" val="15307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403-BEC2-46BC-ADEA-4F3B47D2A1A2}"/>
              </a:ext>
            </a:extLst>
          </p:cNvPr>
          <p:cNvSpPr>
            <a:spLocks noGrp="1"/>
          </p:cNvSpPr>
          <p:nvPr>
            <p:ph type="title"/>
          </p:nvPr>
        </p:nvSpPr>
        <p:spPr>
          <a:xfrm>
            <a:off x="838200" y="232253"/>
            <a:ext cx="7772400" cy="795356"/>
          </a:xfrm>
        </p:spPr>
        <p:txBody>
          <a:bodyPr/>
          <a:lstStyle/>
          <a:p>
            <a:r>
              <a:rPr lang="en-AU" dirty="0"/>
              <a:t>Need</a:t>
            </a:r>
          </a:p>
        </p:txBody>
      </p:sp>
      <p:sp>
        <p:nvSpPr>
          <p:cNvPr id="4" name="Slide Number Placeholder 3">
            <a:extLst>
              <a:ext uri="{FF2B5EF4-FFF2-40B4-BE49-F238E27FC236}">
                <a16:creationId xmlns:a16="http://schemas.microsoft.com/office/drawing/2014/main" id="{92534A04-CBB6-4144-AE03-BE35B616C578}"/>
              </a:ext>
            </a:extLst>
          </p:cNvPr>
          <p:cNvSpPr>
            <a:spLocks noGrp="1"/>
          </p:cNvSpPr>
          <p:nvPr>
            <p:ph type="sldNum" sz="quarter" idx="12"/>
          </p:nvPr>
        </p:nvSpPr>
        <p:spPr/>
        <p:txBody>
          <a:bodyPr/>
          <a:lstStyle/>
          <a:p>
            <a:fld id="{FC77D352-7977-4B6A-9B16-FE892DA4D489}" type="slidenum">
              <a:rPr lang="en-AU" smtClean="0"/>
              <a:t>3</a:t>
            </a:fld>
            <a:endParaRPr lang="en-AU"/>
          </a:p>
        </p:txBody>
      </p:sp>
      <p:sp>
        <p:nvSpPr>
          <p:cNvPr id="5" name="Footer Placeholder 4">
            <a:extLst>
              <a:ext uri="{FF2B5EF4-FFF2-40B4-BE49-F238E27FC236}">
                <a16:creationId xmlns:a16="http://schemas.microsoft.com/office/drawing/2014/main" id="{3071BDF1-8905-48E4-87E8-381E368C5896}"/>
              </a:ext>
            </a:extLst>
          </p:cNvPr>
          <p:cNvSpPr>
            <a:spLocks noGrp="1"/>
          </p:cNvSpPr>
          <p:nvPr>
            <p:ph type="ftr" sz="quarter" idx="11"/>
          </p:nvPr>
        </p:nvSpPr>
        <p:spPr/>
        <p:txBody>
          <a:bodyPr/>
          <a:lstStyle/>
          <a:p>
            <a:r>
              <a:rPr lang="en-AU" dirty="0"/>
              <a:t>Design Brief</a:t>
            </a:r>
          </a:p>
        </p:txBody>
      </p:sp>
      <p:sp>
        <p:nvSpPr>
          <p:cNvPr id="6" name="TextBox 5">
            <a:extLst>
              <a:ext uri="{FF2B5EF4-FFF2-40B4-BE49-F238E27FC236}">
                <a16:creationId xmlns:a16="http://schemas.microsoft.com/office/drawing/2014/main" id="{3DBC47F1-B446-479F-9938-1AF1500B948D}"/>
              </a:ext>
            </a:extLst>
          </p:cNvPr>
          <p:cNvSpPr txBox="1"/>
          <p:nvPr/>
        </p:nvSpPr>
        <p:spPr>
          <a:xfrm>
            <a:off x="838200" y="1027609"/>
            <a:ext cx="9956800" cy="4401205"/>
          </a:xfrm>
          <a:prstGeom prst="rect">
            <a:avLst/>
          </a:prstGeom>
          <a:noFill/>
        </p:spPr>
        <p:txBody>
          <a:bodyPr wrap="square" rtlCol="0">
            <a:spAutoFit/>
          </a:bodyPr>
          <a:lstStyle/>
          <a:p>
            <a:pPr marL="285750" indent="-285750">
              <a:buFont typeface="Arial" panose="020B0604020202020204" pitchFamily="34" charset="0"/>
              <a:buChar char="•"/>
            </a:pPr>
            <a:r>
              <a:rPr lang="en-AU" sz="2800" dirty="0"/>
              <a:t>After much consideration it has been decided that a robust and modular administrative system needs to be developed and implemented into the classrooms and school as a whole. The</a:t>
            </a:r>
            <a:r>
              <a:rPr lang="en-AU" sz="2800" strike="sngStrike" dirty="0">
                <a:solidFill>
                  <a:srgbClr val="FF0000"/>
                </a:solidFill>
              </a:rPr>
              <a:t>y</a:t>
            </a:r>
            <a:r>
              <a:rPr lang="en-AU" sz="2800" dirty="0"/>
              <a:t> system will need </a:t>
            </a:r>
            <a:r>
              <a:rPr lang="en-AU" sz="2800" dirty="0">
                <a:solidFill>
                  <a:srgbClr val="FF0000"/>
                </a:solidFill>
              </a:rPr>
              <a:t>to</a:t>
            </a:r>
            <a:r>
              <a:rPr lang="en-AU" sz="2800" dirty="0"/>
              <a:t> log every time a student or a member of staff checks out a device from the device bays located through out the school. The system will have to record identifying information about the entity using the device, the accurate date and time and the location of the device. All the data also needs to be stored safely with the database maintaining high industry standards regarding privacy of students and staff. </a:t>
            </a:r>
          </a:p>
        </p:txBody>
      </p:sp>
    </p:spTree>
    <p:extLst>
      <p:ext uri="{BB962C8B-B14F-4D97-AF65-F5344CB8AC3E}">
        <p14:creationId xmlns:p14="http://schemas.microsoft.com/office/powerpoint/2010/main" val="36677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EE5-E27C-40DC-BCEF-F65A1A459131}"/>
              </a:ext>
            </a:extLst>
          </p:cNvPr>
          <p:cNvSpPr>
            <a:spLocks noGrp="1"/>
          </p:cNvSpPr>
          <p:nvPr>
            <p:ph type="title"/>
          </p:nvPr>
        </p:nvSpPr>
        <p:spPr>
          <a:xfrm>
            <a:off x="838200" y="198004"/>
            <a:ext cx="10515600" cy="1086139"/>
          </a:xfrm>
        </p:spPr>
        <p:txBody>
          <a:bodyPr/>
          <a:lstStyle/>
          <a:p>
            <a:r>
              <a:rPr lang="en-AU" dirty="0"/>
              <a:t>Client</a:t>
            </a:r>
          </a:p>
        </p:txBody>
      </p:sp>
      <p:sp>
        <p:nvSpPr>
          <p:cNvPr id="3" name="Content Placeholder 2">
            <a:extLst>
              <a:ext uri="{FF2B5EF4-FFF2-40B4-BE49-F238E27FC236}">
                <a16:creationId xmlns:a16="http://schemas.microsoft.com/office/drawing/2014/main" id="{63A38969-85DE-4C18-AA97-42E3AB275F87}"/>
              </a:ext>
            </a:extLst>
          </p:cNvPr>
          <p:cNvSpPr>
            <a:spLocks noGrp="1"/>
          </p:cNvSpPr>
          <p:nvPr>
            <p:ph idx="1"/>
          </p:nvPr>
        </p:nvSpPr>
        <p:spPr>
          <a:xfrm>
            <a:off x="838200" y="1373043"/>
            <a:ext cx="10515600" cy="4351338"/>
          </a:xfrm>
        </p:spPr>
        <p:txBody>
          <a:bodyPr/>
          <a:lstStyle/>
          <a:p>
            <a:r>
              <a:rPr lang="en-AU" dirty="0"/>
              <a:t>Mr. </a:t>
            </a:r>
            <a:r>
              <a:rPr lang="en-AU" dirty="0" err="1"/>
              <a:t>Mich</a:t>
            </a:r>
            <a:r>
              <a:rPr lang="en-AU" strike="sngStrike" dirty="0" err="1">
                <a:solidFill>
                  <a:srgbClr val="FF0000"/>
                </a:solidFill>
              </a:rPr>
              <a:t>eal</a:t>
            </a:r>
            <a:r>
              <a:rPr lang="en-AU" dirty="0"/>
              <a:t> </a:t>
            </a:r>
            <a:r>
              <a:rPr lang="en-AU" dirty="0" err="1">
                <a:solidFill>
                  <a:srgbClr val="FF0000"/>
                </a:solidFill>
              </a:rPr>
              <a:t>ael</a:t>
            </a:r>
            <a:r>
              <a:rPr lang="en-AU" dirty="0">
                <a:solidFill>
                  <a:srgbClr val="FF0000"/>
                </a:solidFill>
              </a:rPr>
              <a:t> </a:t>
            </a:r>
            <a:r>
              <a:rPr lang="en-AU" dirty="0"/>
              <a:t>Groff is the principal of Moordale Secondary, he is an progressive man always looking for new things to improve the workflow of this staff and teacher. To that Mr Groff had decided that this new set of infrastructure and equipment will help to greatly improve in class efficiency of both the students and staff. He has personally invested a lot of time and effort into this program and would like it to succeed. </a:t>
            </a:r>
          </a:p>
        </p:txBody>
      </p:sp>
      <p:sp>
        <p:nvSpPr>
          <p:cNvPr id="4" name="Slide Number Placeholder 3">
            <a:extLst>
              <a:ext uri="{FF2B5EF4-FFF2-40B4-BE49-F238E27FC236}">
                <a16:creationId xmlns:a16="http://schemas.microsoft.com/office/drawing/2014/main" id="{C3D95285-7830-4A7D-ACB8-34B3498898B8}"/>
              </a:ext>
            </a:extLst>
          </p:cNvPr>
          <p:cNvSpPr>
            <a:spLocks noGrp="1"/>
          </p:cNvSpPr>
          <p:nvPr>
            <p:ph type="sldNum" sz="quarter" idx="12"/>
          </p:nvPr>
        </p:nvSpPr>
        <p:spPr/>
        <p:txBody>
          <a:bodyPr/>
          <a:lstStyle/>
          <a:p>
            <a:fld id="{FC77D352-7977-4B6A-9B16-FE892DA4D489}" type="slidenum">
              <a:rPr lang="en-AU" smtClean="0"/>
              <a:t>4</a:t>
            </a:fld>
            <a:endParaRPr lang="en-AU"/>
          </a:p>
        </p:txBody>
      </p:sp>
      <p:sp>
        <p:nvSpPr>
          <p:cNvPr id="5" name="Footer Placeholder 4">
            <a:extLst>
              <a:ext uri="{FF2B5EF4-FFF2-40B4-BE49-F238E27FC236}">
                <a16:creationId xmlns:a16="http://schemas.microsoft.com/office/drawing/2014/main" id="{5BDC3B78-FD05-40A6-94BB-8905B2C4DCBE}"/>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1075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67A-5902-4CCF-B9F8-8D29497000D0}"/>
              </a:ext>
            </a:extLst>
          </p:cNvPr>
          <p:cNvSpPr>
            <a:spLocks noGrp="1"/>
          </p:cNvSpPr>
          <p:nvPr>
            <p:ph type="title"/>
          </p:nvPr>
        </p:nvSpPr>
        <p:spPr>
          <a:xfrm>
            <a:off x="1089660" y="500062"/>
            <a:ext cx="10515600" cy="1325563"/>
          </a:xfrm>
        </p:spPr>
        <p:txBody>
          <a:bodyPr/>
          <a:lstStyle/>
          <a:p>
            <a:r>
              <a:rPr lang="en-US" b="1" u="sng" dirty="0"/>
              <a:t>End User</a:t>
            </a:r>
            <a:br>
              <a:rPr lang="en-US" dirty="0"/>
            </a:br>
            <a:endParaRPr lang="en-AU" dirty="0"/>
          </a:p>
        </p:txBody>
      </p:sp>
      <p:sp>
        <p:nvSpPr>
          <p:cNvPr id="3" name="Content Placeholder 2">
            <a:extLst>
              <a:ext uri="{FF2B5EF4-FFF2-40B4-BE49-F238E27FC236}">
                <a16:creationId xmlns:a16="http://schemas.microsoft.com/office/drawing/2014/main" id="{35BBF47D-7C95-462C-B283-886AF606A169}"/>
              </a:ext>
            </a:extLst>
          </p:cNvPr>
          <p:cNvSpPr>
            <a:spLocks noGrp="1"/>
          </p:cNvSpPr>
          <p:nvPr>
            <p:ph idx="1"/>
          </p:nvPr>
        </p:nvSpPr>
        <p:spPr/>
        <p:txBody>
          <a:bodyPr/>
          <a:lstStyle/>
          <a:p>
            <a:r>
              <a:rPr lang="en-AU" dirty="0"/>
              <a:t>The system will be deployed throughout the school in the many device bays scattered around the school from which the both the students and teachers can borrow a device for use. </a:t>
            </a:r>
          </a:p>
          <a:p>
            <a:r>
              <a:rPr lang="en-AU" dirty="0"/>
              <a:t>The school administration and the IT department as they use the solution to make sure the equipment is being used properly and to track down any faults in the equipment and the last user.</a:t>
            </a:r>
          </a:p>
          <a:p>
            <a:r>
              <a:rPr lang="en-AU" dirty="0"/>
              <a:t>The IT department and the school administration as they use the data from the solution to track how well the programs going and how much and where and in what way the students and staff are taking advantage of the new infrastructure.</a:t>
            </a:r>
          </a:p>
        </p:txBody>
      </p:sp>
      <p:sp>
        <p:nvSpPr>
          <p:cNvPr id="5" name="Slide Number Placeholder 4">
            <a:extLst>
              <a:ext uri="{FF2B5EF4-FFF2-40B4-BE49-F238E27FC236}">
                <a16:creationId xmlns:a16="http://schemas.microsoft.com/office/drawing/2014/main" id="{ADA16AB6-CD19-435A-ADD6-76ACBA5DE8C9}"/>
              </a:ext>
            </a:extLst>
          </p:cNvPr>
          <p:cNvSpPr>
            <a:spLocks noGrp="1"/>
          </p:cNvSpPr>
          <p:nvPr>
            <p:ph type="sldNum" sz="quarter" idx="12"/>
          </p:nvPr>
        </p:nvSpPr>
        <p:spPr/>
        <p:txBody>
          <a:bodyPr/>
          <a:lstStyle/>
          <a:p>
            <a:fld id="{FC77D352-7977-4B6A-9B16-FE892DA4D489}" type="slidenum">
              <a:rPr lang="en-AU" smtClean="0"/>
              <a:t>5</a:t>
            </a:fld>
            <a:endParaRPr lang="en-AU"/>
          </a:p>
        </p:txBody>
      </p:sp>
      <p:sp>
        <p:nvSpPr>
          <p:cNvPr id="6" name="Footer Placeholder 5">
            <a:extLst>
              <a:ext uri="{FF2B5EF4-FFF2-40B4-BE49-F238E27FC236}">
                <a16:creationId xmlns:a16="http://schemas.microsoft.com/office/drawing/2014/main" id="{E0123F5B-E443-41BE-8AB9-5A83D934BD1F}"/>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4664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095D-ED56-4063-BB57-1EBD2C367ADB}"/>
              </a:ext>
            </a:extLst>
          </p:cNvPr>
          <p:cNvSpPr>
            <a:spLocks noGrp="1"/>
          </p:cNvSpPr>
          <p:nvPr>
            <p:ph type="title"/>
          </p:nvPr>
        </p:nvSpPr>
        <p:spPr/>
        <p:txBody>
          <a:bodyPr/>
          <a:lstStyle/>
          <a:p>
            <a:r>
              <a:rPr lang="en-US" b="1" u="sng" dirty="0"/>
              <a:t>Constraint</a:t>
            </a:r>
            <a:endParaRPr lang="en-AU" dirty="0"/>
          </a:p>
        </p:txBody>
      </p:sp>
      <p:sp>
        <p:nvSpPr>
          <p:cNvPr id="3" name="Content Placeholder 2">
            <a:extLst>
              <a:ext uri="{FF2B5EF4-FFF2-40B4-BE49-F238E27FC236}">
                <a16:creationId xmlns:a16="http://schemas.microsoft.com/office/drawing/2014/main" id="{F8D28276-DBE3-4E6D-A586-D7FB587646DF}"/>
              </a:ext>
            </a:extLst>
          </p:cNvPr>
          <p:cNvSpPr>
            <a:spLocks noGrp="1"/>
          </p:cNvSpPr>
          <p:nvPr>
            <p:ph idx="1"/>
          </p:nvPr>
        </p:nvSpPr>
        <p:spPr/>
        <p:txBody>
          <a:bodyPr>
            <a:normAutofit fontScale="92500" lnSpcReduction="10000"/>
          </a:bodyPr>
          <a:lstStyle/>
          <a:p>
            <a:r>
              <a:rPr lang="en-AU" dirty="0"/>
              <a:t>Time: The system needs to be completed before the end of term 3</a:t>
            </a:r>
          </a:p>
          <a:p>
            <a:r>
              <a:rPr lang="en-AU" dirty="0"/>
              <a:t>Cost:  Needs to fall below maximum budget of $___</a:t>
            </a:r>
          </a:p>
          <a:p>
            <a:r>
              <a:rPr lang="en-AU" dirty="0"/>
              <a:t>Size: The system needs to be sized reasonably</a:t>
            </a:r>
          </a:p>
          <a:p>
            <a:r>
              <a:rPr lang="en-AU" dirty="0"/>
              <a:t>Weight: The system needs to be portable and easy to handle</a:t>
            </a:r>
          </a:p>
          <a:p>
            <a:r>
              <a:rPr lang="en-AU" dirty="0"/>
              <a:t>Robustness: The system needs to be robust enough to handle general wear in harsh school environment with frequent use by untrained students.</a:t>
            </a:r>
          </a:p>
          <a:p>
            <a:r>
              <a:rPr lang="en-AU" dirty="0"/>
              <a:t>Reliability: The system needs to be reliable to avoid constant maintenance and upkeep.</a:t>
            </a:r>
          </a:p>
          <a:p>
            <a:r>
              <a:rPr lang="en-AU" dirty="0"/>
              <a:t>Energy/power consumption: As the system will be low power and be able to function as a autonomous unit as a part of the device bays.</a:t>
            </a:r>
          </a:p>
          <a:p>
            <a:endParaRPr lang="en-AU" dirty="0"/>
          </a:p>
        </p:txBody>
      </p:sp>
      <p:sp>
        <p:nvSpPr>
          <p:cNvPr id="5" name="Slide Number Placeholder 4">
            <a:extLst>
              <a:ext uri="{FF2B5EF4-FFF2-40B4-BE49-F238E27FC236}">
                <a16:creationId xmlns:a16="http://schemas.microsoft.com/office/drawing/2014/main" id="{EB3F37F3-FC5C-40C7-9CB9-47B1F881DD7A}"/>
              </a:ext>
            </a:extLst>
          </p:cNvPr>
          <p:cNvSpPr>
            <a:spLocks noGrp="1"/>
          </p:cNvSpPr>
          <p:nvPr>
            <p:ph type="sldNum" sz="quarter" idx="12"/>
          </p:nvPr>
        </p:nvSpPr>
        <p:spPr/>
        <p:txBody>
          <a:bodyPr/>
          <a:lstStyle/>
          <a:p>
            <a:fld id="{FC77D352-7977-4B6A-9B16-FE892DA4D489}" type="slidenum">
              <a:rPr lang="en-AU" smtClean="0"/>
              <a:t>6</a:t>
            </a:fld>
            <a:endParaRPr lang="en-AU"/>
          </a:p>
        </p:txBody>
      </p:sp>
      <p:sp>
        <p:nvSpPr>
          <p:cNvPr id="6" name="Footer Placeholder 5">
            <a:extLst>
              <a:ext uri="{FF2B5EF4-FFF2-40B4-BE49-F238E27FC236}">
                <a16:creationId xmlns:a16="http://schemas.microsoft.com/office/drawing/2014/main" id="{5DB472D8-38C2-49DB-AA06-571FE9D418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400230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EA1-BF3A-43E0-848B-D4F6F3F4329E}"/>
              </a:ext>
            </a:extLst>
          </p:cNvPr>
          <p:cNvSpPr>
            <a:spLocks noGrp="1"/>
          </p:cNvSpPr>
          <p:nvPr>
            <p:ph type="title"/>
          </p:nvPr>
        </p:nvSpPr>
        <p:spPr/>
        <p:txBody>
          <a:bodyPr/>
          <a:lstStyle/>
          <a:p>
            <a:r>
              <a:rPr lang="en-US" b="1" u="sng" dirty="0"/>
              <a:t>Consideration</a:t>
            </a:r>
            <a:endParaRPr lang="en-AU" dirty="0"/>
          </a:p>
        </p:txBody>
      </p:sp>
      <p:sp>
        <p:nvSpPr>
          <p:cNvPr id="3" name="Content Placeholder 2">
            <a:extLst>
              <a:ext uri="{FF2B5EF4-FFF2-40B4-BE49-F238E27FC236}">
                <a16:creationId xmlns:a16="http://schemas.microsoft.com/office/drawing/2014/main" id="{E203A206-2773-41FD-AF46-1A8DFE540502}"/>
              </a:ext>
            </a:extLst>
          </p:cNvPr>
          <p:cNvSpPr>
            <a:spLocks noGrp="1"/>
          </p:cNvSpPr>
          <p:nvPr>
            <p:ph idx="1"/>
          </p:nvPr>
        </p:nvSpPr>
        <p:spPr>
          <a:xfrm>
            <a:off x="838200" y="1690688"/>
            <a:ext cx="10515600" cy="4351338"/>
          </a:xfrm>
        </p:spPr>
        <p:txBody>
          <a:bodyPr>
            <a:normAutofit fontScale="92500" lnSpcReduction="10000"/>
          </a:bodyPr>
          <a:lstStyle/>
          <a:p>
            <a:r>
              <a:rPr lang="en-AU" dirty="0"/>
              <a:t>Safety: Safe to use around untrained students and staff who may not necessarily know what they are doing and cause undue harm to the device.</a:t>
            </a:r>
          </a:p>
          <a:p>
            <a:r>
              <a:rPr lang="en-AU" dirty="0"/>
              <a:t>Ease of Installation/Use: The system needs to be easy to install in to the pre-existing device bays. And be able to be used by extremely dumb people</a:t>
            </a:r>
          </a:p>
          <a:p>
            <a:r>
              <a:rPr lang="en-AU" dirty="0"/>
              <a:t>Construction Material: The material needs to be light weight and be able to survive exposure to bad weather and the forest.</a:t>
            </a:r>
          </a:p>
          <a:p>
            <a:r>
              <a:rPr lang="en-AU" dirty="0"/>
              <a:t>Accuracy: The data collected and stored needs to be accurate to be useful in real world applications.</a:t>
            </a:r>
          </a:p>
          <a:p>
            <a:r>
              <a:rPr lang="en-AU" dirty="0"/>
              <a:t>Speed: The whole process needs to be quick and efficient as there may be a large group of people trying to use the device bays and people using the solution may not have a lot of patients.</a:t>
            </a:r>
          </a:p>
          <a:p>
            <a:endParaRPr lang="en-AU" dirty="0"/>
          </a:p>
        </p:txBody>
      </p:sp>
      <p:sp>
        <p:nvSpPr>
          <p:cNvPr id="5" name="Slide Number Placeholder 4">
            <a:extLst>
              <a:ext uri="{FF2B5EF4-FFF2-40B4-BE49-F238E27FC236}">
                <a16:creationId xmlns:a16="http://schemas.microsoft.com/office/drawing/2014/main" id="{4A7C0535-95DD-4C96-82A9-D51954AA4BC1}"/>
              </a:ext>
            </a:extLst>
          </p:cNvPr>
          <p:cNvSpPr>
            <a:spLocks noGrp="1"/>
          </p:cNvSpPr>
          <p:nvPr>
            <p:ph type="sldNum" sz="quarter" idx="12"/>
          </p:nvPr>
        </p:nvSpPr>
        <p:spPr/>
        <p:txBody>
          <a:bodyPr/>
          <a:lstStyle/>
          <a:p>
            <a:fld id="{FC77D352-7977-4B6A-9B16-FE892DA4D489}" type="slidenum">
              <a:rPr lang="en-AU" smtClean="0"/>
              <a:t>7</a:t>
            </a:fld>
            <a:endParaRPr lang="en-AU"/>
          </a:p>
        </p:txBody>
      </p:sp>
      <p:sp>
        <p:nvSpPr>
          <p:cNvPr id="6" name="Footer Placeholder 5">
            <a:extLst>
              <a:ext uri="{FF2B5EF4-FFF2-40B4-BE49-F238E27FC236}">
                <a16:creationId xmlns:a16="http://schemas.microsoft.com/office/drawing/2014/main" id="{A07691A4-9B01-49CB-9856-6858B6DE634A}"/>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2052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097-AC24-4BFC-A1AA-A98C459A6AE3}"/>
              </a:ext>
            </a:extLst>
          </p:cNvPr>
          <p:cNvSpPr>
            <a:spLocks noGrp="1"/>
          </p:cNvSpPr>
          <p:nvPr>
            <p:ph type="title"/>
          </p:nvPr>
        </p:nvSpPr>
        <p:spPr>
          <a:xfrm>
            <a:off x="838200" y="548005"/>
            <a:ext cx="10515600" cy="1325563"/>
          </a:xfrm>
        </p:spPr>
        <p:txBody>
          <a:bodyPr/>
          <a:lstStyle/>
          <a:p>
            <a:r>
              <a:rPr lang="en-US" b="1" u="sng" dirty="0"/>
              <a:t>Potential Test</a:t>
            </a:r>
            <a:r>
              <a:rPr lang="en-US" b="1" u="sng" dirty="0">
                <a:solidFill>
                  <a:srgbClr val="FF0000"/>
                </a:solidFill>
              </a:rPr>
              <a:t>s</a:t>
            </a:r>
            <a:br>
              <a:rPr lang="en-US" dirty="0"/>
            </a:br>
            <a:endParaRPr lang="en-AU" dirty="0"/>
          </a:p>
        </p:txBody>
      </p:sp>
      <p:sp>
        <p:nvSpPr>
          <p:cNvPr id="3" name="Content Placeholder 2">
            <a:extLst>
              <a:ext uri="{FF2B5EF4-FFF2-40B4-BE49-F238E27FC236}">
                <a16:creationId xmlns:a16="http://schemas.microsoft.com/office/drawing/2014/main" id="{CF1B2A77-46DB-47C7-BC33-8CABADE40FF5}"/>
              </a:ext>
            </a:extLst>
          </p:cNvPr>
          <p:cNvSpPr>
            <a:spLocks noGrp="1"/>
          </p:cNvSpPr>
          <p:nvPr>
            <p:ph idx="1"/>
          </p:nvPr>
        </p:nvSpPr>
        <p:spPr>
          <a:xfrm>
            <a:off x="838200" y="1690688"/>
            <a:ext cx="10515600" cy="4351338"/>
          </a:xfrm>
        </p:spPr>
        <p:txBody>
          <a:bodyPr>
            <a:normAutofit fontScale="77500" lnSpcReduction="20000"/>
          </a:bodyPr>
          <a:lstStyle/>
          <a:p>
            <a:endParaRPr lang="en-AU" dirty="0"/>
          </a:p>
          <a:p>
            <a:pPr marL="0" indent="0">
              <a:buNone/>
            </a:pPr>
            <a:r>
              <a:rPr lang="en-AU" dirty="0"/>
              <a:t>• Accuracy Test- How accurate is the data collected, the time stamps and the user stamps?</a:t>
            </a:r>
          </a:p>
          <a:p>
            <a:pPr marL="0" indent="0">
              <a:buNone/>
            </a:pPr>
            <a:r>
              <a:rPr lang="en-AU" dirty="0"/>
              <a:t>• Reliability Test- How reliable is the solution, can it be trusted to take care of high value equipment?</a:t>
            </a:r>
          </a:p>
          <a:p>
            <a:pPr marL="0" indent="0">
              <a:buNone/>
            </a:pPr>
            <a:r>
              <a:rPr lang="en-AU" dirty="0"/>
              <a:t>• Load Test- Does the system hold up when multiples users are accessing the database from multiple entities?</a:t>
            </a:r>
          </a:p>
          <a:p>
            <a:pPr marL="0" indent="0">
              <a:buNone/>
            </a:pPr>
            <a:r>
              <a:rPr lang="en-AU" dirty="0"/>
              <a:t>• Power Test- What's the load consumption, can it function reliably by sharing power with the autonomous devices apart from the mains power?</a:t>
            </a:r>
          </a:p>
          <a:p>
            <a:pPr marL="0" indent="0">
              <a:buNone/>
            </a:pPr>
            <a:r>
              <a:rPr lang="en-AU" dirty="0"/>
              <a:t>• Security Test- Is it secure enough for deployment? Can it take care of high value equipment and keep it safe?</a:t>
            </a:r>
          </a:p>
          <a:p>
            <a:pPr marL="0" indent="0">
              <a:buNone/>
            </a:pPr>
            <a:r>
              <a:rPr lang="en-AU" dirty="0"/>
              <a:t>• Networking Test- is the Network the solution is running on stable and how does the connection and other entities within the network while under load and or stress.</a:t>
            </a:r>
          </a:p>
          <a:p>
            <a:pPr marL="0" indent="0">
              <a:buNone/>
            </a:pPr>
            <a:r>
              <a:rPr lang="en-AU" dirty="0"/>
              <a:t>• Tolerance Test- What's the </a:t>
            </a:r>
          </a:p>
          <a:p>
            <a:endParaRPr lang="en-AU" dirty="0"/>
          </a:p>
        </p:txBody>
      </p:sp>
      <p:sp>
        <p:nvSpPr>
          <p:cNvPr id="4" name="Slide Number Placeholder 3">
            <a:extLst>
              <a:ext uri="{FF2B5EF4-FFF2-40B4-BE49-F238E27FC236}">
                <a16:creationId xmlns:a16="http://schemas.microsoft.com/office/drawing/2014/main" id="{7E48E730-5361-4432-9872-30427418AF4E}"/>
              </a:ext>
            </a:extLst>
          </p:cNvPr>
          <p:cNvSpPr>
            <a:spLocks noGrp="1"/>
          </p:cNvSpPr>
          <p:nvPr>
            <p:ph type="sldNum" sz="quarter" idx="12"/>
          </p:nvPr>
        </p:nvSpPr>
        <p:spPr/>
        <p:txBody>
          <a:bodyPr/>
          <a:lstStyle/>
          <a:p>
            <a:fld id="{FC77D352-7977-4B6A-9B16-FE892DA4D489}" type="slidenum">
              <a:rPr lang="en-AU" smtClean="0"/>
              <a:t>8</a:t>
            </a:fld>
            <a:endParaRPr lang="en-AU"/>
          </a:p>
        </p:txBody>
      </p:sp>
      <p:sp>
        <p:nvSpPr>
          <p:cNvPr id="5" name="Footer Placeholder 4">
            <a:extLst>
              <a:ext uri="{FF2B5EF4-FFF2-40B4-BE49-F238E27FC236}">
                <a16:creationId xmlns:a16="http://schemas.microsoft.com/office/drawing/2014/main" id="{972DBEF4-A988-4E49-9D13-ED5E6DBE42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7989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CC09-582E-49A3-8D0F-0D2EF6306B39}"/>
              </a:ext>
            </a:extLst>
          </p:cNvPr>
          <p:cNvSpPr>
            <a:spLocks noGrp="1"/>
          </p:cNvSpPr>
          <p:nvPr>
            <p:ph type="title"/>
          </p:nvPr>
        </p:nvSpPr>
        <p:spPr>
          <a:xfrm>
            <a:off x="838200" y="360116"/>
            <a:ext cx="10515600" cy="1325563"/>
          </a:xfrm>
        </p:spPr>
        <p:txBody>
          <a:bodyPr/>
          <a:lstStyle/>
          <a:p>
            <a:r>
              <a:rPr lang="en-US" b="1" u="sng" dirty="0"/>
              <a:t>Initial Research</a:t>
            </a:r>
            <a:endParaRPr lang="en-AU" dirty="0"/>
          </a:p>
        </p:txBody>
      </p:sp>
      <p:sp>
        <p:nvSpPr>
          <p:cNvPr id="3" name="Content Placeholder 2">
            <a:extLst>
              <a:ext uri="{FF2B5EF4-FFF2-40B4-BE49-F238E27FC236}">
                <a16:creationId xmlns:a16="http://schemas.microsoft.com/office/drawing/2014/main" id="{93A8FEF1-BC0D-41AC-88A8-A4896D7828A7}"/>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AU" dirty="0"/>
              <a:t>SQL- Hardcoding a server with all the queries and table </a:t>
            </a:r>
            <a:r>
              <a:rPr lang="en-AU" dirty="0" err="1"/>
              <a:t>writted</a:t>
            </a:r>
            <a:r>
              <a:rPr lang="en-AU" dirty="0"/>
              <a:t> in </a:t>
            </a:r>
            <a:r>
              <a:rPr lang="en-AU" dirty="0" err="1"/>
              <a:t>sql</a:t>
            </a:r>
            <a:r>
              <a:rPr lang="en-AU" dirty="0"/>
              <a:t>, Apache and or </a:t>
            </a:r>
            <a:r>
              <a:rPr lang="en-AU" dirty="0" err="1"/>
              <a:t>mySQL</a:t>
            </a:r>
            <a:r>
              <a:rPr lang="en-AU" dirty="0"/>
              <a:t>?</a:t>
            </a:r>
          </a:p>
          <a:p>
            <a:pPr>
              <a:buFont typeface="Wingdings" panose="05000000000000000000" pitchFamily="2" charset="2"/>
              <a:buChar char="§"/>
            </a:pPr>
            <a:r>
              <a:rPr lang="en-AU" dirty="0"/>
              <a:t>PHP- Integrating a </a:t>
            </a:r>
            <a:r>
              <a:rPr lang="en-AU" dirty="0" err="1"/>
              <a:t>sql</a:t>
            </a:r>
            <a:r>
              <a:rPr lang="en-AU" dirty="0"/>
              <a:t> server with a webpage and taking to other devices with php, direct integration?</a:t>
            </a:r>
          </a:p>
          <a:p>
            <a:pPr>
              <a:buFont typeface="Wingdings" panose="05000000000000000000" pitchFamily="2" charset="2"/>
              <a:buChar char="§"/>
            </a:pPr>
            <a:r>
              <a:rPr lang="en-AU" dirty="0"/>
              <a:t>Webserver- Hosting a </a:t>
            </a:r>
            <a:r>
              <a:rPr lang="en-AU" dirty="0" err="1"/>
              <a:t>sql</a:t>
            </a:r>
            <a:r>
              <a:rPr lang="en-AU" dirty="0"/>
              <a:t> server on a device (</a:t>
            </a:r>
            <a:r>
              <a:rPr lang="en-AU" dirty="0" err="1"/>
              <a:t>Esp</a:t>
            </a:r>
            <a:r>
              <a:rPr lang="en-AU" dirty="0"/>
              <a:t> 32), separate webhosting platform?</a:t>
            </a:r>
          </a:p>
          <a:p>
            <a:pPr>
              <a:buFont typeface="Wingdings" panose="05000000000000000000" pitchFamily="2" charset="2"/>
              <a:buChar char="§"/>
            </a:pPr>
            <a:r>
              <a:rPr lang="en-AU" dirty="0"/>
              <a:t>RFID- Using RFID as authentication protocol for the solution, Fingerprints as an appendix module or an alternative?</a:t>
            </a:r>
          </a:p>
          <a:p>
            <a:pPr>
              <a:buFont typeface="Wingdings" panose="05000000000000000000" pitchFamily="2" charset="2"/>
              <a:buChar char="§"/>
            </a:pPr>
            <a:r>
              <a:rPr lang="en-AU" dirty="0"/>
              <a:t>ESP32- Using ESP 32 as the base for the project, other viable options?</a:t>
            </a:r>
          </a:p>
          <a:p>
            <a:pPr>
              <a:buFont typeface="Wingdings" panose="05000000000000000000" pitchFamily="2" charset="2"/>
              <a:buChar char="§"/>
            </a:pPr>
            <a:r>
              <a:rPr lang="en-AU" dirty="0"/>
              <a:t>WIFI- Different ways of connecting to the open internet, and the fastest and most power efficient way to do so.</a:t>
            </a:r>
          </a:p>
          <a:p>
            <a:pPr>
              <a:buFont typeface="Wingdings" panose="05000000000000000000" pitchFamily="2" charset="2"/>
              <a:buChar char="§"/>
            </a:pPr>
            <a:r>
              <a:rPr lang="en-AU" dirty="0"/>
              <a:t>IOT- Other ways and avenue to make the solution more </a:t>
            </a:r>
            <a:r>
              <a:rPr lang="en-AU" dirty="0" err="1"/>
              <a:t>accecible</a:t>
            </a:r>
            <a:r>
              <a:rPr lang="en-AU" dirty="0"/>
              <a:t> and realistic and other places and different ways to implement them.</a:t>
            </a:r>
          </a:p>
          <a:p>
            <a:pPr>
              <a:buFont typeface="Wingdings" panose="05000000000000000000" pitchFamily="2" charset="2"/>
              <a:buChar char="§"/>
            </a:pPr>
            <a:endParaRPr lang="en-AU" dirty="0"/>
          </a:p>
        </p:txBody>
      </p:sp>
      <p:sp>
        <p:nvSpPr>
          <p:cNvPr id="4" name="Slide Number Placeholder 3">
            <a:extLst>
              <a:ext uri="{FF2B5EF4-FFF2-40B4-BE49-F238E27FC236}">
                <a16:creationId xmlns:a16="http://schemas.microsoft.com/office/drawing/2014/main" id="{9D331BBB-479A-4F1B-B107-1D7D225F5A42}"/>
              </a:ext>
            </a:extLst>
          </p:cNvPr>
          <p:cNvSpPr>
            <a:spLocks noGrp="1"/>
          </p:cNvSpPr>
          <p:nvPr>
            <p:ph type="sldNum" sz="quarter" idx="12"/>
          </p:nvPr>
        </p:nvSpPr>
        <p:spPr/>
        <p:txBody>
          <a:bodyPr/>
          <a:lstStyle/>
          <a:p>
            <a:fld id="{FC77D352-7977-4B6A-9B16-FE892DA4D489}" type="slidenum">
              <a:rPr lang="en-AU" smtClean="0"/>
              <a:t>9</a:t>
            </a:fld>
            <a:endParaRPr lang="en-AU"/>
          </a:p>
        </p:txBody>
      </p:sp>
      <p:sp>
        <p:nvSpPr>
          <p:cNvPr id="5" name="Footer Placeholder 4">
            <a:extLst>
              <a:ext uri="{FF2B5EF4-FFF2-40B4-BE49-F238E27FC236}">
                <a16:creationId xmlns:a16="http://schemas.microsoft.com/office/drawing/2014/main" id="{F927E198-73C9-410C-B51E-965D42AF2269}"/>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03280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1259</Words>
  <Application>Microsoft Office PowerPoint</Application>
  <PresentationFormat>Widescreen</PresentationFormat>
  <Paragraphs>76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Design Brief </vt:lpstr>
      <vt:lpstr>Problem  </vt:lpstr>
      <vt:lpstr>Need</vt:lpstr>
      <vt:lpstr>Client</vt:lpstr>
      <vt:lpstr>End User </vt:lpstr>
      <vt:lpstr>Constraint</vt:lpstr>
      <vt:lpstr>Consideration</vt:lpstr>
      <vt:lpstr>Potential Tests </vt:lpstr>
      <vt:lpstr>Initial Research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dc:title>
  <dc:creator>Karna Amit</dc:creator>
  <cp:lastModifiedBy>Amit Aalok</cp:lastModifiedBy>
  <cp:revision>5</cp:revision>
  <dcterms:created xsi:type="dcterms:W3CDTF">2020-02-09T22:34:44Z</dcterms:created>
  <dcterms:modified xsi:type="dcterms:W3CDTF">2020-04-21T23:55:05Z</dcterms:modified>
</cp:coreProperties>
</file>