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26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034" y="2924944"/>
            <a:ext cx="10058400" cy="1711037"/>
          </a:xfrm>
        </p:spPr>
        <p:txBody>
          <a:bodyPr>
            <a:normAutofit/>
          </a:bodyPr>
          <a:lstStyle/>
          <a:p>
            <a:pPr algn="ctr"/>
            <a:r>
              <a:rPr lang="en-AU" u="sng" dirty="0"/>
              <a:t>Computer Vision</a:t>
            </a:r>
            <a:br>
              <a:rPr lang="en-AU" dirty="0"/>
            </a:br>
            <a:r>
              <a:rPr lang="en-AU" sz="4900" dirty="0"/>
              <a:t>A glimpse to the future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01" y="5013176"/>
            <a:ext cx="10058400" cy="685800"/>
          </a:xfrm>
        </p:spPr>
        <p:txBody>
          <a:bodyPr/>
          <a:lstStyle/>
          <a:p>
            <a:r>
              <a:rPr lang="en-AU" dirty="0"/>
              <a:t>Amit Aalok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AU" dirty="0"/>
              <a:t>The What How And Why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en-AU" dirty="0"/>
              <a:t>What is Computer vision. Where'd it come from </a:t>
            </a:r>
            <a:endParaRPr dirty="0"/>
          </a:p>
          <a:p>
            <a:r>
              <a:rPr lang="en-AU" dirty="0"/>
              <a:t>How does it work</a:t>
            </a:r>
            <a:endParaRPr dirty="0"/>
          </a:p>
          <a:p>
            <a:r>
              <a:rPr lang="en-AU" dirty="0"/>
              <a:t>Why you should care</a:t>
            </a:r>
            <a:endParaRPr dirty="0"/>
          </a:p>
        </p:txBody>
      </p:sp>
      <p:pic>
        <p:nvPicPr>
          <p:cNvPr id="3" name="Picture 2" descr="A picture containing monitor&#10;&#10;Description automatically generated">
            <a:extLst>
              <a:ext uri="{FF2B5EF4-FFF2-40B4-BE49-F238E27FC236}">
                <a16:creationId xmlns:a16="http://schemas.microsoft.com/office/drawing/2014/main" id="{8FBA42C9-F987-4F3D-9A4D-E473C2EBC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9" r="17658" b="-1"/>
          <a:stretch/>
        </p:blipFill>
        <p:spPr>
          <a:xfrm>
            <a:off x="6324600" y="1825625"/>
            <a:ext cx="4343400" cy="427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First bullet point here</a:t>
            </a:r>
          </a:p>
          <a:p>
            <a:r>
              <a:t>Second bullet point here</a:t>
            </a:r>
          </a:p>
          <a:p>
            <a:r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Computer Vision A glimpse to the future</vt:lpstr>
      <vt:lpstr>The What How And Why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 glimpse to the future</dc:title>
  <dc:creator>Amit Aalok</dc:creator>
  <cp:lastModifiedBy>Amit Aalok</cp:lastModifiedBy>
  <cp:revision>1</cp:revision>
  <dcterms:created xsi:type="dcterms:W3CDTF">2020-07-26T08:37:33Z</dcterms:created>
  <dcterms:modified xsi:type="dcterms:W3CDTF">2020-07-26T12:16:22Z</dcterms:modified>
</cp:coreProperties>
</file>