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4" r:id="rId4"/>
    <p:sldId id="273" r:id="rId5"/>
    <p:sldId id="257" r:id="rId6"/>
    <p:sldId id="260" r:id="rId7"/>
    <p:sldId id="263" r:id="rId8"/>
    <p:sldId id="271" r:id="rId9"/>
    <p:sldId id="264" r:id="rId10"/>
    <p:sldId id="266" r:id="rId11"/>
    <p:sldId id="276" r:id="rId12"/>
    <p:sldId id="279" r:id="rId13"/>
    <p:sldId id="275" r:id="rId14"/>
    <p:sldId id="278" r:id="rId15"/>
    <p:sldId id="280" r:id="rId16"/>
    <p:sldId id="268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BDA061-4F78-4D8F-B3D2-EF80A49F9B5A}" v="32" dt="2020-06-07T22:25:03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drew" userId="066a4bc48ae62e81" providerId="LiveId" clId="{694FA923-27E2-42E0-A0E3-4DFDE648746A}"/>
    <pc:docChg chg="undo custSel addSld delSld modSld sldOrd">
      <pc:chgData name="sam drew" userId="066a4bc48ae62e81" providerId="LiveId" clId="{694FA923-27E2-42E0-A0E3-4DFDE648746A}" dt="2020-05-18T22:56:46.255" v="1875" actId="20577"/>
      <pc:docMkLst>
        <pc:docMk/>
      </pc:docMkLst>
      <pc:sldChg chg="modSp mod">
        <pc:chgData name="sam drew" userId="066a4bc48ae62e81" providerId="LiveId" clId="{694FA923-27E2-42E0-A0E3-4DFDE648746A}" dt="2020-05-18T21:19:41.599" v="20" actId="20577"/>
        <pc:sldMkLst>
          <pc:docMk/>
          <pc:sldMk cId="3936558116" sldId="256"/>
        </pc:sldMkLst>
        <pc:spChg chg="mod">
          <ac:chgData name="sam drew" userId="066a4bc48ae62e81" providerId="LiveId" clId="{694FA923-27E2-42E0-A0E3-4DFDE648746A}" dt="2020-05-18T21:19:41.599" v="20" actId="20577"/>
          <ac:spMkLst>
            <pc:docMk/>
            <pc:sldMk cId="3936558116" sldId="256"/>
            <ac:spMk id="3" creationId="{76E5E222-4EE9-41AC-9103-D1A51BC3897A}"/>
          </ac:spMkLst>
        </pc:spChg>
      </pc:sldChg>
      <pc:sldChg chg="modSp mod">
        <pc:chgData name="sam drew" userId="066a4bc48ae62e81" providerId="LiveId" clId="{694FA923-27E2-42E0-A0E3-4DFDE648746A}" dt="2020-05-18T22:41:51.942" v="1561" actId="313"/>
        <pc:sldMkLst>
          <pc:docMk/>
          <pc:sldMk cId="212957152" sldId="257"/>
        </pc:sldMkLst>
        <pc:spChg chg="mod">
          <ac:chgData name="sam drew" userId="066a4bc48ae62e81" providerId="LiveId" clId="{694FA923-27E2-42E0-A0E3-4DFDE648746A}" dt="2020-05-18T22:41:51.942" v="1561" actId="313"/>
          <ac:spMkLst>
            <pc:docMk/>
            <pc:sldMk cId="212957152" sldId="257"/>
            <ac:spMk id="2" creationId="{9E8FA9F1-6E4A-44DA-B781-D97FA7297D71}"/>
          </ac:spMkLst>
        </pc:spChg>
      </pc:sldChg>
      <pc:sldChg chg="modSp del mod">
        <pc:chgData name="sam drew" userId="066a4bc48ae62e81" providerId="LiveId" clId="{694FA923-27E2-42E0-A0E3-4DFDE648746A}" dt="2020-05-18T22:16:50.350" v="849" actId="47"/>
        <pc:sldMkLst>
          <pc:docMk/>
          <pc:sldMk cId="3942262365" sldId="265"/>
        </pc:sldMkLst>
        <pc:spChg chg="mod">
          <ac:chgData name="sam drew" userId="066a4bc48ae62e81" providerId="LiveId" clId="{694FA923-27E2-42E0-A0E3-4DFDE648746A}" dt="2020-05-18T21:40:09.573" v="169" actId="20577"/>
          <ac:spMkLst>
            <pc:docMk/>
            <pc:sldMk cId="3942262365" sldId="265"/>
            <ac:spMk id="3" creationId="{395F7375-5526-455E-BE55-5715640F8213}"/>
          </ac:spMkLst>
        </pc:spChg>
      </pc:sldChg>
      <pc:sldChg chg="add">
        <pc:chgData name="sam drew" userId="066a4bc48ae62e81" providerId="LiveId" clId="{694FA923-27E2-42E0-A0E3-4DFDE648746A}" dt="2020-05-18T22:50:24.344" v="1707"/>
        <pc:sldMkLst>
          <pc:docMk/>
          <pc:sldMk cId="4101085890" sldId="268"/>
        </pc:sldMkLst>
      </pc:sldChg>
      <pc:sldChg chg="modSp mod">
        <pc:chgData name="sam drew" userId="066a4bc48ae62e81" providerId="LiveId" clId="{694FA923-27E2-42E0-A0E3-4DFDE648746A}" dt="2020-05-18T22:41:46.672" v="1560" actId="313"/>
        <pc:sldMkLst>
          <pc:docMk/>
          <pc:sldMk cId="2687808953" sldId="272"/>
        </pc:sldMkLst>
        <pc:spChg chg="mod">
          <ac:chgData name="sam drew" userId="066a4bc48ae62e81" providerId="LiveId" clId="{694FA923-27E2-42E0-A0E3-4DFDE648746A}" dt="2020-05-18T22:41:46.672" v="1560" actId="313"/>
          <ac:spMkLst>
            <pc:docMk/>
            <pc:sldMk cId="2687808953" sldId="272"/>
            <ac:spMk id="3" creationId="{DE123CD5-0EA2-4834-9868-39C9C97C63D0}"/>
          </ac:spMkLst>
        </pc:spChg>
      </pc:sldChg>
      <pc:sldChg chg="addSp delSp modSp mod ord">
        <pc:chgData name="sam drew" userId="066a4bc48ae62e81" providerId="LiveId" clId="{694FA923-27E2-42E0-A0E3-4DFDE648746A}" dt="2020-05-18T22:26:58.795" v="929"/>
        <pc:sldMkLst>
          <pc:docMk/>
          <pc:sldMk cId="4209904589" sldId="273"/>
        </pc:sldMkLst>
        <pc:picChg chg="add del mod modCrop">
          <ac:chgData name="sam drew" userId="066a4bc48ae62e81" providerId="LiveId" clId="{694FA923-27E2-42E0-A0E3-4DFDE648746A}" dt="2020-05-18T21:25:17.256" v="42" actId="478"/>
          <ac:picMkLst>
            <pc:docMk/>
            <pc:sldMk cId="4209904589" sldId="273"/>
            <ac:picMk id="2" creationId="{F6DC45C4-83EA-4FCA-A391-90C00131BA19}"/>
          </ac:picMkLst>
        </pc:picChg>
        <pc:picChg chg="add mod modCrop">
          <ac:chgData name="sam drew" userId="066a4bc48ae62e81" providerId="LiveId" clId="{694FA923-27E2-42E0-A0E3-4DFDE648746A}" dt="2020-05-18T21:26:11.725" v="48" actId="1076"/>
          <ac:picMkLst>
            <pc:docMk/>
            <pc:sldMk cId="4209904589" sldId="273"/>
            <ac:picMk id="3" creationId="{0F3755D8-9D99-4C7B-B1E4-4858CA6B091B}"/>
          </ac:picMkLst>
        </pc:picChg>
        <pc:picChg chg="del">
          <ac:chgData name="sam drew" userId="066a4bc48ae62e81" providerId="LiveId" clId="{694FA923-27E2-42E0-A0E3-4DFDE648746A}" dt="2020-05-18T21:17:53.244" v="0" actId="478"/>
          <ac:picMkLst>
            <pc:docMk/>
            <pc:sldMk cId="4209904589" sldId="273"/>
            <ac:picMk id="4" creationId="{D5DA9634-A78F-4FAD-BBC4-E62CACA5B445}"/>
          </ac:picMkLst>
        </pc:picChg>
      </pc:sldChg>
      <pc:sldChg chg="modSp new mod ord">
        <pc:chgData name="sam drew" userId="066a4bc48ae62e81" providerId="LiveId" clId="{694FA923-27E2-42E0-A0E3-4DFDE648746A}" dt="2020-05-18T22:22:27.613" v="927"/>
        <pc:sldMkLst>
          <pc:docMk/>
          <pc:sldMk cId="739816698" sldId="274"/>
        </pc:sldMkLst>
        <pc:spChg chg="mod">
          <ac:chgData name="sam drew" userId="066a4bc48ae62e81" providerId="LiveId" clId="{694FA923-27E2-42E0-A0E3-4DFDE648746A}" dt="2020-05-18T21:59:20.635" v="189" actId="20577"/>
          <ac:spMkLst>
            <pc:docMk/>
            <pc:sldMk cId="739816698" sldId="274"/>
            <ac:spMk id="2" creationId="{B1C40889-C42C-4397-9EE4-9FB7804F399F}"/>
          </ac:spMkLst>
        </pc:spChg>
        <pc:spChg chg="mod">
          <ac:chgData name="sam drew" userId="066a4bc48ae62e81" providerId="LiveId" clId="{694FA923-27E2-42E0-A0E3-4DFDE648746A}" dt="2020-05-18T22:22:11.034" v="925" actId="20577"/>
          <ac:spMkLst>
            <pc:docMk/>
            <pc:sldMk cId="739816698" sldId="274"/>
            <ac:spMk id="3" creationId="{5F8D6556-AE30-46C7-B1D6-5FA52CAE2708}"/>
          </ac:spMkLst>
        </pc:spChg>
      </pc:sldChg>
      <pc:sldChg chg="modSp new mod">
        <pc:chgData name="sam drew" userId="066a4bc48ae62e81" providerId="LiveId" clId="{694FA923-27E2-42E0-A0E3-4DFDE648746A}" dt="2020-05-18T22:56:46.255" v="1875" actId="20577"/>
        <pc:sldMkLst>
          <pc:docMk/>
          <pc:sldMk cId="1630509879" sldId="275"/>
        </pc:sldMkLst>
        <pc:spChg chg="mod">
          <ac:chgData name="sam drew" userId="066a4bc48ae62e81" providerId="LiveId" clId="{694FA923-27E2-42E0-A0E3-4DFDE648746A}" dt="2020-05-18T22:29:27.725" v="958" actId="20577"/>
          <ac:spMkLst>
            <pc:docMk/>
            <pc:sldMk cId="1630509879" sldId="275"/>
            <ac:spMk id="2" creationId="{5799635C-BB98-44A2-90C2-FF733E3D99F3}"/>
          </ac:spMkLst>
        </pc:spChg>
        <pc:spChg chg="mod">
          <ac:chgData name="sam drew" userId="066a4bc48ae62e81" providerId="LiveId" clId="{694FA923-27E2-42E0-A0E3-4DFDE648746A}" dt="2020-05-18T22:56:46.255" v="1875" actId="20577"/>
          <ac:spMkLst>
            <pc:docMk/>
            <pc:sldMk cId="1630509879" sldId="275"/>
            <ac:spMk id="3" creationId="{55F67706-EC08-4757-BDF0-BEE84E2A1A2B}"/>
          </ac:spMkLst>
        </pc:spChg>
      </pc:sldChg>
      <pc:sldChg chg="modSp new mod">
        <pc:chgData name="sam drew" userId="066a4bc48ae62e81" providerId="LiveId" clId="{694FA923-27E2-42E0-A0E3-4DFDE648746A}" dt="2020-05-18T22:54:37.352" v="1865" actId="20577"/>
        <pc:sldMkLst>
          <pc:docMk/>
          <pc:sldMk cId="3444522457" sldId="276"/>
        </pc:sldMkLst>
        <pc:spChg chg="mod">
          <ac:chgData name="sam drew" userId="066a4bc48ae62e81" providerId="LiveId" clId="{694FA923-27E2-42E0-A0E3-4DFDE648746A}" dt="2020-05-18T22:31:58.974" v="977" actId="20577"/>
          <ac:spMkLst>
            <pc:docMk/>
            <pc:sldMk cId="3444522457" sldId="276"/>
            <ac:spMk id="2" creationId="{1B812C55-E7F0-409D-AF1E-5CD54600EA4D}"/>
          </ac:spMkLst>
        </pc:spChg>
        <pc:spChg chg="mod">
          <ac:chgData name="sam drew" userId="066a4bc48ae62e81" providerId="LiveId" clId="{694FA923-27E2-42E0-A0E3-4DFDE648746A}" dt="2020-05-18T22:54:37.352" v="1865" actId="20577"/>
          <ac:spMkLst>
            <pc:docMk/>
            <pc:sldMk cId="3444522457" sldId="276"/>
            <ac:spMk id="3" creationId="{987D1063-9D2A-4354-87C2-75BCC9725759}"/>
          </ac:spMkLst>
        </pc:spChg>
      </pc:sldChg>
      <pc:sldChg chg="modSp add mod">
        <pc:chgData name="sam drew" userId="066a4bc48ae62e81" providerId="LiveId" clId="{694FA923-27E2-42E0-A0E3-4DFDE648746A}" dt="2020-05-18T22:52:35.368" v="1864" actId="6549"/>
        <pc:sldMkLst>
          <pc:docMk/>
          <pc:sldMk cId="2009277099" sldId="277"/>
        </pc:sldMkLst>
        <pc:spChg chg="mod">
          <ac:chgData name="sam drew" userId="066a4bc48ae62e81" providerId="LiveId" clId="{694FA923-27E2-42E0-A0E3-4DFDE648746A}" dt="2020-05-18T22:51:23.979" v="1729" actId="6549"/>
          <ac:spMkLst>
            <pc:docMk/>
            <pc:sldMk cId="2009277099" sldId="277"/>
            <ac:spMk id="4" creationId="{EDA7A279-D01D-48BC-8420-EBC66488AE4F}"/>
          </ac:spMkLst>
        </pc:spChg>
        <pc:spChg chg="mod">
          <ac:chgData name="sam drew" userId="066a4bc48ae62e81" providerId="LiveId" clId="{694FA923-27E2-42E0-A0E3-4DFDE648746A}" dt="2020-05-18T22:52:35.368" v="1864" actId="6549"/>
          <ac:spMkLst>
            <pc:docMk/>
            <pc:sldMk cId="2009277099" sldId="277"/>
            <ac:spMk id="5" creationId="{FB394DB7-1345-4736-9CE7-0C191ACD2550}"/>
          </ac:spMkLst>
        </pc:spChg>
      </pc:sldChg>
    </pc:docChg>
  </pc:docChgLst>
  <pc:docChgLst>
    <pc:chgData name="sam drew" userId="066a4bc48ae62e81" providerId="LiveId" clId="{D7BDA061-4F78-4D8F-B3D2-EF80A49F9B5A}"/>
    <pc:docChg chg="undo custSel addSld modSld">
      <pc:chgData name="sam drew" userId="066a4bc48ae62e81" providerId="LiveId" clId="{D7BDA061-4F78-4D8F-B3D2-EF80A49F9B5A}" dt="2020-06-07T22:25:25.760" v="1399" actId="1076"/>
      <pc:docMkLst>
        <pc:docMk/>
      </pc:docMkLst>
      <pc:sldChg chg="modSp mod">
        <pc:chgData name="sam drew" userId="066a4bc48ae62e81" providerId="LiveId" clId="{D7BDA061-4F78-4D8F-B3D2-EF80A49F9B5A}" dt="2020-06-07T21:39:17.013" v="1" actId="400"/>
        <pc:sldMkLst>
          <pc:docMk/>
          <pc:sldMk cId="739816698" sldId="274"/>
        </pc:sldMkLst>
        <pc:spChg chg="mod">
          <ac:chgData name="sam drew" userId="066a4bc48ae62e81" providerId="LiveId" clId="{D7BDA061-4F78-4D8F-B3D2-EF80A49F9B5A}" dt="2020-06-07T21:39:17.013" v="1" actId="400"/>
          <ac:spMkLst>
            <pc:docMk/>
            <pc:sldMk cId="739816698" sldId="274"/>
            <ac:spMk id="3" creationId="{5F8D6556-AE30-46C7-B1D6-5FA52CAE2708}"/>
          </ac:spMkLst>
        </pc:spChg>
      </pc:sldChg>
      <pc:sldChg chg="modSp mod">
        <pc:chgData name="sam drew" userId="066a4bc48ae62e81" providerId="LiveId" clId="{D7BDA061-4F78-4D8F-B3D2-EF80A49F9B5A}" dt="2020-06-07T21:57:52.818" v="286" actId="20577"/>
        <pc:sldMkLst>
          <pc:docMk/>
          <pc:sldMk cId="1630509879" sldId="275"/>
        </pc:sldMkLst>
        <pc:spChg chg="mod">
          <ac:chgData name="sam drew" userId="066a4bc48ae62e81" providerId="LiveId" clId="{D7BDA061-4F78-4D8F-B3D2-EF80A49F9B5A}" dt="2020-06-07T21:56:44.639" v="283" actId="20577"/>
          <ac:spMkLst>
            <pc:docMk/>
            <pc:sldMk cId="1630509879" sldId="275"/>
            <ac:spMk id="2" creationId="{5799635C-BB98-44A2-90C2-FF733E3D99F3}"/>
          </ac:spMkLst>
        </pc:spChg>
        <pc:spChg chg="mod">
          <ac:chgData name="sam drew" userId="066a4bc48ae62e81" providerId="LiveId" clId="{D7BDA061-4F78-4D8F-B3D2-EF80A49F9B5A}" dt="2020-06-07T21:57:52.818" v="286" actId="20577"/>
          <ac:spMkLst>
            <pc:docMk/>
            <pc:sldMk cId="1630509879" sldId="275"/>
            <ac:spMk id="3" creationId="{55F67706-EC08-4757-BDF0-BEE84E2A1A2B}"/>
          </ac:spMkLst>
        </pc:spChg>
      </pc:sldChg>
      <pc:sldChg chg="modSp mod">
        <pc:chgData name="sam drew" userId="066a4bc48ae62e81" providerId="LiveId" clId="{D7BDA061-4F78-4D8F-B3D2-EF80A49F9B5A}" dt="2020-06-07T21:56:30.615" v="264" actId="20577"/>
        <pc:sldMkLst>
          <pc:docMk/>
          <pc:sldMk cId="3444522457" sldId="276"/>
        </pc:sldMkLst>
        <pc:spChg chg="mod">
          <ac:chgData name="sam drew" userId="066a4bc48ae62e81" providerId="LiveId" clId="{D7BDA061-4F78-4D8F-B3D2-EF80A49F9B5A}" dt="2020-06-07T21:56:30.615" v="264" actId="20577"/>
          <ac:spMkLst>
            <pc:docMk/>
            <pc:sldMk cId="3444522457" sldId="276"/>
            <ac:spMk id="2" creationId="{1B812C55-E7F0-409D-AF1E-5CD54600EA4D}"/>
          </ac:spMkLst>
        </pc:spChg>
        <pc:spChg chg="mod">
          <ac:chgData name="sam drew" userId="066a4bc48ae62e81" providerId="LiveId" clId="{D7BDA061-4F78-4D8F-B3D2-EF80A49F9B5A}" dt="2020-06-07T21:49:05.408" v="127" actId="6549"/>
          <ac:spMkLst>
            <pc:docMk/>
            <pc:sldMk cId="3444522457" sldId="276"/>
            <ac:spMk id="3" creationId="{987D1063-9D2A-4354-87C2-75BCC9725759}"/>
          </ac:spMkLst>
        </pc:spChg>
      </pc:sldChg>
      <pc:sldChg chg="modSp new mod">
        <pc:chgData name="sam drew" userId="066a4bc48ae62e81" providerId="LiveId" clId="{D7BDA061-4F78-4D8F-B3D2-EF80A49F9B5A}" dt="2020-06-07T22:09:44.311" v="1291" actId="20577"/>
        <pc:sldMkLst>
          <pc:docMk/>
          <pc:sldMk cId="3934825025" sldId="278"/>
        </pc:sldMkLst>
        <pc:spChg chg="mod">
          <ac:chgData name="sam drew" userId="066a4bc48ae62e81" providerId="LiveId" clId="{D7BDA061-4F78-4D8F-B3D2-EF80A49F9B5A}" dt="2020-06-07T21:57:11.010" v="285"/>
          <ac:spMkLst>
            <pc:docMk/>
            <pc:sldMk cId="3934825025" sldId="278"/>
            <ac:spMk id="2" creationId="{1C810EB0-8A33-4D27-AC6A-C2BDAECEB166}"/>
          </ac:spMkLst>
        </pc:spChg>
        <pc:spChg chg="mod">
          <ac:chgData name="sam drew" userId="066a4bc48ae62e81" providerId="LiveId" clId="{D7BDA061-4F78-4D8F-B3D2-EF80A49F9B5A}" dt="2020-06-07T22:09:44.311" v="1291" actId="20577"/>
          <ac:spMkLst>
            <pc:docMk/>
            <pc:sldMk cId="3934825025" sldId="278"/>
            <ac:spMk id="3" creationId="{C6AA2F06-5995-429B-8E55-22DC23A9F5B4}"/>
          </ac:spMkLst>
        </pc:spChg>
      </pc:sldChg>
      <pc:sldChg chg="addSp modSp new">
        <pc:chgData name="sam drew" userId="066a4bc48ae62e81" providerId="LiveId" clId="{D7BDA061-4F78-4D8F-B3D2-EF80A49F9B5A}" dt="2020-06-07T22:16:15.508" v="1301" actId="1076"/>
        <pc:sldMkLst>
          <pc:docMk/>
          <pc:sldMk cId="168788865" sldId="279"/>
        </pc:sldMkLst>
        <pc:spChg chg="mod">
          <ac:chgData name="sam drew" userId="066a4bc48ae62e81" providerId="LiveId" clId="{D7BDA061-4F78-4D8F-B3D2-EF80A49F9B5A}" dt="2020-06-07T22:10:46.749" v="1293"/>
          <ac:spMkLst>
            <pc:docMk/>
            <pc:sldMk cId="168788865" sldId="279"/>
            <ac:spMk id="2" creationId="{4711B0FD-4509-4B03-B09A-173253953BBB}"/>
          </ac:spMkLst>
        </pc:spChg>
        <pc:picChg chg="add mod">
          <ac:chgData name="sam drew" userId="066a4bc48ae62e81" providerId="LiveId" clId="{D7BDA061-4F78-4D8F-B3D2-EF80A49F9B5A}" dt="2020-06-07T22:12:34.158" v="1297" actId="14100"/>
          <ac:picMkLst>
            <pc:docMk/>
            <pc:sldMk cId="168788865" sldId="279"/>
            <ac:picMk id="1026" creationId="{7E62018B-7A6E-4AEF-8062-DFCC6E6EED52}"/>
          </ac:picMkLst>
        </pc:picChg>
        <pc:picChg chg="add mod">
          <ac:chgData name="sam drew" userId="066a4bc48ae62e81" providerId="LiveId" clId="{D7BDA061-4F78-4D8F-B3D2-EF80A49F9B5A}" dt="2020-06-07T22:16:15.508" v="1301" actId="1076"/>
          <ac:picMkLst>
            <pc:docMk/>
            <pc:sldMk cId="168788865" sldId="279"/>
            <ac:picMk id="1028" creationId="{17855AA3-99DF-4320-A97E-969A4B2180C6}"/>
          </ac:picMkLst>
        </pc:picChg>
      </pc:sldChg>
      <pc:sldChg chg="addSp modSp new mod">
        <pc:chgData name="sam drew" userId="066a4bc48ae62e81" providerId="LiveId" clId="{D7BDA061-4F78-4D8F-B3D2-EF80A49F9B5A}" dt="2020-06-07T22:25:25.760" v="1399" actId="1076"/>
        <pc:sldMkLst>
          <pc:docMk/>
          <pc:sldMk cId="2380276869" sldId="280"/>
        </pc:sldMkLst>
        <pc:spChg chg="mod">
          <ac:chgData name="sam drew" userId="066a4bc48ae62e81" providerId="LiveId" clId="{D7BDA061-4F78-4D8F-B3D2-EF80A49F9B5A}" dt="2020-06-07T22:16:58.493" v="1303"/>
          <ac:spMkLst>
            <pc:docMk/>
            <pc:sldMk cId="2380276869" sldId="280"/>
            <ac:spMk id="2" creationId="{1C66E376-F26D-41C4-BBB3-0FCF3F555BAE}"/>
          </ac:spMkLst>
        </pc:spChg>
        <pc:spChg chg="mod">
          <ac:chgData name="sam drew" userId="066a4bc48ae62e81" providerId="LiveId" clId="{D7BDA061-4F78-4D8F-B3D2-EF80A49F9B5A}" dt="2020-06-07T22:24:11.225" v="1336" actId="20577"/>
          <ac:spMkLst>
            <pc:docMk/>
            <pc:sldMk cId="2380276869" sldId="280"/>
            <ac:spMk id="3" creationId="{5E78C42B-AC79-4729-A444-249DCF36E989}"/>
          </ac:spMkLst>
        </pc:spChg>
        <pc:spChg chg="add mod">
          <ac:chgData name="sam drew" userId="066a4bc48ae62e81" providerId="LiveId" clId="{D7BDA061-4F78-4D8F-B3D2-EF80A49F9B5A}" dt="2020-06-07T22:23:49.523" v="1335" actId="1076"/>
          <ac:spMkLst>
            <pc:docMk/>
            <pc:sldMk cId="2380276869" sldId="280"/>
            <ac:spMk id="4" creationId="{2A8EF875-4404-4CAB-808D-095D5F042ACC}"/>
          </ac:spMkLst>
        </pc:spChg>
        <pc:spChg chg="add mod">
          <ac:chgData name="sam drew" userId="066a4bc48ae62e81" providerId="LiveId" clId="{D7BDA061-4F78-4D8F-B3D2-EF80A49F9B5A}" dt="2020-06-07T22:24:36.480" v="1366" actId="20577"/>
          <ac:spMkLst>
            <pc:docMk/>
            <pc:sldMk cId="2380276869" sldId="280"/>
            <ac:spMk id="5" creationId="{E77AD169-D9AE-4441-A273-F9AFB858F39A}"/>
          </ac:spMkLst>
        </pc:spChg>
        <pc:spChg chg="add mod">
          <ac:chgData name="sam drew" userId="066a4bc48ae62e81" providerId="LiveId" clId="{D7BDA061-4F78-4D8F-B3D2-EF80A49F9B5A}" dt="2020-06-07T22:25:25.760" v="1399" actId="1076"/>
          <ac:spMkLst>
            <pc:docMk/>
            <pc:sldMk cId="2380276869" sldId="280"/>
            <ac:spMk id="6" creationId="{6F4DA46A-B007-4170-AE6A-DC8F75C77764}"/>
          </ac:spMkLst>
        </pc:spChg>
        <pc:picChg chg="add mod">
          <ac:chgData name="sam drew" userId="066a4bc48ae62e81" providerId="LiveId" clId="{D7BDA061-4F78-4D8F-B3D2-EF80A49F9B5A}" dt="2020-06-07T22:20:47.338" v="1308" actId="1076"/>
          <ac:picMkLst>
            <pc:docMk/>
            <pc:sldMk cId="2380276869" sldId="280"/>
            <ac:picMk id="2050" creationId="{8B27EA02-27A9-452C-A669-6FCF7A4D0571}"/>
          </ac:picMkLst>
        </pc:picChg>
        <pc:picChg chg="add mod">
          <ac:chgData name="sam drew" userId="066a4bc48ae62e81" providerId="LiveId" clId="{D7BDA061-4F78-4D8F-B3D2-EF80A49F9B5A}" dt="2020-06-07T22:21:53.880" v="1312" actId="1076"/>
          <ac:picMkLst>
            <pc:docMk/>
            <pc:sldMk cId="2380276869" sldId="280"/>
            <ac:picMk id="2052" creationId="{A59F38ED-9FBF-4116-B14C-CEC6C07A7840}"/>
          </ac:picMkLst>
        </pc:picChg>
        <pc:picChg chg="add mod">
          <ac:chgData name="sam drew" userId="066a4bc48ae62e81" providerId="LiveId" clId="{D7BDA061-4F78-4D8F-B3D2-EF80A49F9B5A}" dt="2020-06-07T22:24:46.532" v="1367" actId="1076"/>
          <ac:picMkLst>
            <pc:docMk/>
            <pc:sldMk cId="2380276869" sldId="280"/>
            <ac:picMk id="2054" creationId="{2CB6110F-1D27-4784-864B-D0FC87D093B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91FF-B43D-4A73-B97B-F77689373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AD872-870A-4FAA-A1D9-ECF129153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4B43D-C6A2-4147-8463-3AB1E755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82AD-26C3-4D0F-8A63-39978A303B66}" type="datetimeFigureOut">
              <a:rPr lang="en-AU" smtClean="0"/>
              <a:t>8/06/2020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8D443-01F7-4ABF-8585-10590328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EA1E1-301E-47B5-A2AB-43261CA2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4E92-1125-4795-9598-3748A24B8E6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959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1403-179A-4F94-B387-071F1ACF4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AC97D-B19F-4A5A-9C78-32FA2D0BA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ED033-3B1F-4CD7-8852-2F7DFEAF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82AD-26C3-4D0F-8A63-39978A303B66}" type="datetimeFigureOut">
              <a:rPr lang="en-AU" smtClean="0"/>
              <a:t>8/06/2020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4F883-2134-497D-971E-C1BFD2D9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E9046-7CDD-46E3-BE13-2B10FEEF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4E92-1125-4795-9598-3748A24B8E6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8575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D26E9-4E4E-4C4E-865F-3CD861EBE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4121E-D28C-4774-9B50-8814E305F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685D8-7761-4808-9696-86DCDF71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82AD-26C3-4D0F-8A63-39978A303B66}" type="datetimeFigureOut">
              <a:rPr lang="en-AU" smtClean="0"/>
              <a:t>8/06/2020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CC855-8768-48C5-8F63-D5358C611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4A51C-DB82-481B-9078-A9353F9E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4E92-1125-4795-9598-3748A24B8E6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594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04B48-09F4-4D1C-8CD4-FF9977E9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4C12E-3FC2-42D0-8B2E-E9CF67F1B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45549-C1DE-4459-83B0-0A474942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82AD-26C3-4D0F-8A63-39978A303B66}" type="datetimeFigureOut">
              <a:rPr lang="en-AU" smtClean="0"/>
              <a:t>8/06/2020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95934-3E34-461C-9B25-6D084AD8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EB60A-D22E-4C04-A54E-B6E886A4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4E92-1125-4795-9598-3748A24B8E6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373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8E42-15B1-4768-99E6-1ED4420D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44A16-19F1-4A0E-A95B-4DE9F8933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EFA50-D418-4E11-8B10-7363A6AC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82AD-26C3-4D0F-8A63-39978A303B66}" type="datetimeFigureOut">
              <a:rPr lang="en-AU" smtClean="0"/>
              <a:t>8/06/2020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75313-BF48-4637-A679-F1C00FE0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61A40-24A5-40FD-88D3-05F264FB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4E92-1125-4795-9598-3748A24B8E6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5722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07CFA-8E61-4287-AE5C-A409A73E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97728-B4F2-4EF8-9035-24BFEA1E0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AD3E2-AF0D-4476-AA93-50311B881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FB651-B3FE-4D73-8970-3A877408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82AD-26C3-4D0F-8A63-39978A303B66}" type="datetimeFigureOut">
              <a:rPr lang="en-AU" smtClean="0"/>
              <a:t>8/06/2020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96EFB-07D4-45E4-9EDD-1136E405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DF11D-7A98-43D8-803B-05C1D64D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4E92-1125-4795-9598-3748A24B8E6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220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7346F-B3B7-4976-B081-EF3812DAD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3428D-B63E-485A-9294-A25344DAC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20E33-D98B-499E-92CE-D030405D0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11A07-1D40-4B0A-A948-49E80A4A9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A0D0D-6986-4BF4-A7D1-E9C3EDC39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437D1-390C-42CD-B7BC-2EE41B81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82AD-26C3-4D0F-8A63-39978A303B66}" type="datetimeFigureOut">
              <a:rPr lang="en-AU" smtClean="0"/>
              <a:t>8/06/2020</a:t>
            </a:fld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DAD6E5-CCEE-4078-BFC3-383D09D0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D6D5BB-E92D-4932-BE23-D81AD5B7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4E92-1125-4795-9598-3748A24B8E6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270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FC69-EB5C-4D02-9140-BB198CC0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7F594-1CFD-44B4-90F0-0392C1517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82AD-26C3-4D0F-8A63-39978A303B66}" type="datetimeFigureOut">
              <a:rPr lang="en-AU" smtClean="0"/>
              <a:t>8/06/2020</a:t>
            </a:fld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B1846-BB54-4895-88B5-F56005F1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BCF1E-140E-451D-A9AA-A01B5AED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4E92-1125-4795-9598-3748A24B8E6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881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06C5D-1464-4B00-914A-09333925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82AD-26C3-4D0F-8A63-39978A303B66}" type="datetimeFigureOut">
              <a:rPr lang="en-AU" smtClean="0"/>
              <a:t>8/06/2020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76878-A8D1-4E95-B0FA-BF5AB509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37CEF-F026-4F34-908B-1C50895D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4E92-1125-4795-9598-3748A24B8E6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099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90E9-72B7-480F-9F49-CED19035B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B941-708D-4716-A9AF-DB42BB534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92669-7F7B-4DFF-9315-C1CF34BD8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CB27F-3009-4639-AC5F-4E44F25D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82AD-26C3-4D0F-8A63-39978A303B66}" type="datetimeFigureOut">
              <a:rPr lang="en-AU" smtClean="0"/>
              <a:t>8/06/2020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18CE3-5AA5-449A-96EA-AA996F1C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38D60-C1D8-43FC-96AC-75D1624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4E92-1125-4795-9598-3748A24B8E6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507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C907-5901-45F4-A152-810E8DA4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B7EFA-6152-47F0-940F-59D6EF256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304F3-E662-47F6-A1A1-37CF2D434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BBC26-9DAE-4F0C-B005-A7AAA877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82AD-26C3-4D0F-8A63-39978A303B66}" type="datetimeFigureOut">
              <a:rPr lang="en-AU" smtClean="0"/>
              <a:t>8/06/2020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EE666-F285-41B7-BD1E-FB03F1ED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5FF7B-73C2-4E87-81F0-C6EA177F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4E92-1125-4795-9598-3748A24B8E6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085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AC680A-CF43-4973-B49F-3346CC74F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CCB45-288D-4917-8C87-302DA419F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7F556-191B-43DE-83DE-E3EF233C3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182AD-26C3-4D0F-8A63-39978A303B66}" type="datetimeFigureOut">
              <a:rPr lang="en-AU" smtClean="0"/>
              <a:t>8/06/2020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691A8-D715-405C-A4CA-70EF7F2EB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50915-22B2-479A-B37A-BBB3EA6A6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04E92-1125-4795-9598-3748A24B8E6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220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FB3E-A1F7-4704-A494-1C5540BEA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New and Emerging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5E222-4EE9-41AC-9103-D1A51BC38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2020 Special</a:t>
            </a:r>
          </a:p>
        </p:txBody>
      </p:sp>
    </p:spTree>
    <p:extLst>
      <p:ext uri="{BB962C8B-B14F-4D97-AF65-F5344CB8AC3E}">
        <p14:creationId xmlns:p14="http://schemas.microsoft.com/office/powerpoint/2010/main" val="3936558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62169A-14ED-4EC9-AF06-2374BB428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Description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F65D49F-BA61-45FB-BEB1-14AC387E6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What is the technology? And 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203445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2C55-E7F0-409D-AF1E-5CD54600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3D Printing – What is it?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1063-9D2A-4354-87C2-75BCC9725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3D printing is a new technology that has taken the principle of a computer printer used for making hard copy documents from an electronic version and extended it. A computer printer uses only two axis's to print on paper, 3D printing by its very name has included a 3</a:t>
            </a:r>
            <a:r>
              <a:rPr lang="en-AU" baseline="30000" dirty="0"/>
              <a:t>rd</a:t>
            </a:r>
            <a:r>
              <a:rPr lang="en-AU" dirty="0"/>
              <a:t> axis to allow the printing of objects. Instead of an ink cartridge and jet sprayer, a heated unit called a print head is used to melt a continuously fed material and deposit it building an object up in layers. 3D printing has allowed computer designed 3 dimensional model to be printed for real world inspection or application. </a:t>
            </a:r>
          </a:p>
        </p:txBody>
      </p:sp>
    </p:spTree>
    <p:extLst>
      <p:ext uri="{BB962C8B-B14F-4D97-AF65-F5344CB8AC3E}">
        <p14:creationId xmlns:p14="http://schemas.microsoft.com/office/powerpoint/2010/main" val="3444522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B0FD-4509-4B03-B09A-17325395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3D Printing – What is it?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C23A-44F2-424E-9A5A-90A2DA704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1026" name="Picture 2" descr="Original Prusa i3 MK3 3D printer">
            <a:extLst>
              <a:ext uri="{FF2B5EF4-FFF2-40B4-BE49-F238E27FC236}">
                <a16:creationId xmlns:a16="http://schemas.microsoft.com/office/drawing/2014/main" id="{7E62018B-7A6E-4AEF-8062-DFCC6E6EE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44958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P300 3D Printer – 3D Printing AU testing">
            <a:extLst>
              <a:ext uri="{FF2B5EF4-FFF2-40B4-BE49-F238E27FC236}">
                <a16:creationId xmlns:a16="http://schemas.microsoft.com/office/drawing/2014/main" id="{17855AA3-99DF-4320-A97E-969A4B218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575" y="2405857"/>
            <a:ext cx="6840225" cy="384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88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635C-BB98-44A2-90C2-FF733E3D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3D Printing Technology – 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67706-EC08-4757-BDF0-BEE84E2A1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This involves taking a computer designed model and breaking it down into thin horizontal layers called slicing, in a slicing program. This process creates a series of movement instructions called G-code, which the 3D printing machine can understanding. The 3D printer has 3 axes; the X axis, Y axis and Z axis, allowing it to move in 3 dimensions when printing. There are a number of techniques developing from the simple heated extrusion method popular with plastics, to laser fusion where polymer powder is deposited in layers and melted together with a laser and a new method is by laser hardening liquid resin in layers. The extrusion method is by far the most popular due to its low price and ease of use. 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0509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0EB0-8A33-4D27-AC6A-C2BDAECE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3D Printing Technology – 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A2F06-5995-429B-8E55-22DC23A9F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The printer is loaded up with the model for printing, which can be direct from the computer or transferred through an SD card. A reel of filament is loaded into the print head extruder and a start up sequence. Care is needed to chose the correct settings for the filament material being used as different plastics require  different melt temperatures. The filament is a an extruded thread of material that is many metres long and usually 1.75mm in thickness. The start up sequence goes through and heats up the print bed; the area the model will be printed on and print head; that takes the filament and melts it to the right consistency for extrusion and printing. The outside edge is printed as well as the internal support material in a lattice structure for strength and to reduce the amount of material needed as air gaps are created.</a:t>
            </a:r>
          </a:p>
        </p:txBody>
      </p:sp>
    </p:spTree>
    <p:extLst>
      <p:ext uri="{BB962C8B-B14F-4D97-AF65-F5344CB8AC3E}">
        <p14:creationId xmlns:p14="http://schemas.microsoft.com/office/powerpoint/2010/main" val="3934825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E376-F26D-41C4-BBB3-0FCF3F55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3D Printing Technology – 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8C42B-AC79-4729-A444-249DCF36E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</a:t>
            </a:r>
          </a:p>
        </p:txBody>
      </p:sp>
      <p:pic>
        <p:nvPicPr>
          <p:cNvPr id="2050" name="Picture 2" descr="3D printing filament - Wikipedia">
            <a:extLst>
              <a:ext uri="{FF2B5EF4-FFF2-40B4-BE49-F238E27FC236}">
                <a16:creationId xmlns:a16="http://schemas.microsoft.com/office/drawing/2014/main" id="{8B27EA02-27A9-452C-A669-6FCF7A4D0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825625"/>
            <a:ext cx="5043146" cy="282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ype A Machines redefines 3D printing infill with Absolute ...">
            <a:extLst>
              <a:ext uri="{FF2B5EF4-FFF2-40B4-BE49-F238E27FC236}">
                <a16:creationId xmlns:a16="http://schemas.microsoft.com/office/drawing/2014/main" id="{A59F38ED-9FBF-4116-B14C-CEC6C07A7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821" y="1819440"/>
            <a:ext cx="4253254" cy="28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orm 2 - SLA 3D printer | Filament2Print">
            <a:extLst>
              <a:ext uri="{FF2B5EF4-FFF2-40B4-BE49-F238E27FC236}">
                <a16:creationId xmlns:a16="http://schemas.microsoft.com/office/drawing/2014/main" id="{2CB6110F-1D27-4784-864B-D0FC87D09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259" y="3187966"/>
            <a:ext cx="2912899" cy="291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8EF875-4404-4CAB-808D-095D5F042ACC}"/>
              </a:ext>
            </a:extLst>
          </p:cNvPr>
          <p:cNvSpPr txBox="1"/>
          <p:nvPr/>
        </p:nvSpPr>
        <p:spPr>
          <a:xfrm>
            <a:off x="904875" y="4668402"/>
            <a:ext cx="18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3D print Filament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7AD169-D9AE-4441-A273-F9AFB858F39A}"/>
              </a:ext>
            </a:extLst>
          </p:cNvPr>
          <p:cNvSpPr txBox="1"/>
          <p:nvPr/>
        </p:nvSpPr>
        <p:spPr>
          <a:xfrm>
            <a:off x="7483021" y="4778539"/>
            <a:ext cx="23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Internal print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4DA46A-B007-4170-AE6A-DC8F75C77764}"/>
              </a:ext>
            </a:extLst>
          </p:cNvPr>
          <p:cNvSpPr txBox="1"/>
          <p:nvPr/>
        </p:nvSpPr>
        <p:spPr>
          <a:xfrm>
            <a:off x="4572000" y="6183313"/>
            <a:ext cx="223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3D Resin Laser Printer</a:t>
            </a:r>
          </a:p>
        </p:txBody>
      </p:sp>
    </p:spTree>
    <p:extLst>
      <p:ext uri="{BB962C8B-B14F-4D97-AF65-F5344CB8AC3E}">
        <p14:creationId xmlns:p14="http://schemas.microsoft.com/office/powerpoint/2010/main" val="2380276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A7A279-D01D-48BC-8420-EBC66488A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Application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B394DB7-1345-4736-9CE7-0C191ACD25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Where and what is the technology used for?</a:t>
            </a:r>
          </a:p>
        </p:txBody>
      </p:sp>
    </p:spTree>
    <p:extLst>
      <p:ext uri="{BB962C8B-B14F-4D97-AF65-F5344CB8AC3E}">
        <p14:creationId xmlns:p14="http://schemas.microsoft.com/office/powerpoint/2010/main" val="4101085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A7A279-D01D-48BC-8420-EBC66488A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Evaluation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B394DB7-1345-4736-9CE7-0C191ACD25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Advantages and disadvantages of the technology socially, economically and environmentally</a:t>
            </a:r>
          </a:p>
        </p:txBody>
      </p:sp>
    </p:spTree>
    <p:extLst>
      <p:ext uri="{BB962C8B-B14F-4D97-AF65-F5344CB8AC3E}">
        <p14:creationId xmlns:p14="http://schemas.microsoft.com/office/powerpoint/2010/main" val="200927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B873D-FEE4-4A32-A4C5-2D1E1C71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 of Task (SAC)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23CD5-0EA2-4834-9868-39C9C97C6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Written overview of all new tech topics. (following slides)</a:t>
            </a:r>
          </a:p>
          <a:p>
            <a:r>
              <a:rPr lang="en-AU" dirty="0"/>
              <a:t>You are to put together a power point presentation of a chosen new tech topic. </a:t>
            </a:r>
          </a:p>
          <a:p>
            <a:r>
              <a:rPr lang="en-AU" dirty="0"/>
              <a:t>You are to address the key  questions to satisfy criterion 1 &amp; 2 of the assessment criteria. (next slide)</a:t>
            </a:r>
          </a:p>
          <a:p>
            <a:r>
              <a:rPr lang="en-AU" dirty="0"/>
              <a:t>The 4</a:t>
            </a:r>
            <a:r>
              <a:rPr lang="en-AU" baseline="30000" dirty="0"/>
              <a:t>th</a:t>
            </a:r>
            <a:r>
              <a:rPr lang="en-AU" dirty="0"/>
              <a:t> criterion covers the presentation of slides and written quality; design, use of images/ diagrams, expression, grammar, spelling and punctuation.</a:t>
            </a:r>
          </a:p>
          <a:p>
            <a:r>
              <a:rPr lang="en-AU" dirty="0"/>
              <a:t>The assignment will be assessed out of </a:t>
            </a:r>
            <a:r>
              <a:rPr lang="en-AU" strike="sngStrike" dirty="0">
                <a:solidFill>
                  <a:srgbClr val="FF0000"/>
                </a:solidFill>
              </a:rPr>
              <a:t>50</a:t>
            </a:r>
            <a:r>
              <a:rPr lang="en-AU" dirty="0"/>
              <a:t> 30 marks.</a:t>
            </a:r>
          </a:p>
          <a:p>
            <a:r>
              <a:rPr lang="en-AU" dirty="0"/>
              <a:t>A draft of each section will need to be sighted for each criteria before submission.</a:t>
            </a:r>
          </a:p>
          <a:p>
            <a:r>
              <a:rPr lang="en-AU" dirty="0"/>
              <a:t>Power point must include a complete bibliography</a:t>
            </a:r>
          </a:p>
        </p:txBody>
      </p:sp>
    </p:spTree>
    <p:extLst>
      <p:ext uri="{BB962C8B-B14F-4D97-AF65-F5344CB8AC3E}">
        <p14:creationId xmlns:p14="http://schemas.microsoft.com/office/powerpoint/2010/main" val="268780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0889-C42C-4397-9EE4-9FB7804F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New Tech Task (SAC)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D6556-AE30-46C7-B1D6-5FA52CAE2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b="1" strike="sngStrike" dirty="0">
                <a:solidFill>
                  <a:srgbClr val="FF0000"/>
                </a:solidFill>
              </a:rPr>
              <a:t>Part 1</a:t>
            </a:r>
            <a:r>
              <a:rPr lang="en-AU" strike="sngStrike" dirty="0">
                <a:solidFill>
                  <a:srgbClr val="FF0000"/>
                </a:solidFill>
              </a:rPr>
              <a:t>: Students are to write an overview of each technology in their own words of 100 – 200 words. This will briefly include what it is, how it works and its applications. Word document submission.</a:t>
            </a:r>
          </a:p>
          <a:p>
            <a:pPr marL="0" indent="0">
              <a:buNone/>
            </a:pPr>
            <a:r>
              <a:rPr lang="en-AU" b="1" dirty="0"/>
              <a:t>Part 2</a:t>
            </a:r>
            <a:r>
              <a:rPr lang="en-AU" dirty="0"/>
              <a:t>: Students are to select one of the technologies for deeper exploration. This will be the basis for the power point presentation.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The following questions will need to be addressed;</a:t>
            </a:r>
          </a:p>
          <a:p>
            <a:pPr marL="514350" indent="-514350">
              <a:buAutoNum type="arabicPeriod"/>
            </a:pPr>
            <a:r>
              <a:rPr lang="en-AU" dirty="0"/>
              <a:t>What is the technology? and how does it work? (Description)</a:t>
            </a:r>
          </a:p>
          <a:p>
            <a:pPr marL="514350" indent="-514350">
              <a:buAutoNum type="arabicPeriod"/>
            </a:pPr>
            <a:endParaRPr lang="en-AU" dirty="0"/>
          </a:p>
          <a:p>
            <a:pPr marL="514350" indent="-514350">
              <a:buAutoNum type="arabicPeriod"/>
            </a:pPr>
            <a:r>
              <a:rPr lang="en-AU" dirty="0"/>
              <a:t>Where and what is the technology used for? (Application)</a:t>
            </a:r>
          </a:p>
          <a:p>
            <a:pPr marL="514350" indent="-514350">
              <a:buAutoNum type="arabicPeriod"/>
            </a:pPr>
            <a:endParaRPr lang="en-AU" dirty="0"/>
          </a:p>
          <a:p>
            <a:pPr marL="514350" indent="-514350">
              <a:buAutoNum type="arabicPeriod"/>
            </a:pPr>
            <a:r>
              <a:rPr lang="en-AU" dirty="0"/>
              <a:t>Advantages and disadvantages of the technology socially, economically and environmentally. (Evaluation)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981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3755D8-9D99-4C7B-B1E4-4858CA6B0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71" t="6806" r="13438" b="9722"/>
          <a:stretch/>
        </p:blipFill>
        <p:spPr>
          <a:xfrm>
            <a:off x="931858" y="102472"/>
            <a:ext cx="10328284" cy="665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0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A9F1-6E4A-44DA-B781-D97FA729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New and Emerging Technology Foci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51CD-F7B6-4200-8FD6-F1C1E3B16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Self driving car Technology</a:t>
            </a:r>
          </a:p>
          <a:p>
            <a:r>
              <a:rPr lang="en-AU" dirty="0"/>
              <a:t>Virtual &amp; Augmented Reality (VR/AR) Technology</a:t>
            </a:r>
          </a:p>
          <a:p>
            <a:r>
              <a:rPr lang="en-AU" dirty="0"/>
              <a:t>Computer Vision</a:t>
            </a:r>
          </a:p>
          <a:p>
            <a:r>
              <a:rPr lang="en-AU" dirty="0"/>
              <a:t>Ag Tech/ farm robotics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95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71F6-B288-45BC-B0A7-A99176B0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Driver Assist and Self-driving Car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6B953-6141-440C-B0FB-36F07C621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This is an autonomous or semi-autonomous system that uses sensors, lidar, GPS and computer vision to control a car to navigate a path to an intended destination. It is aware of its surroundings and can avoid obstacles and stop at dangerous situations such as with pedestrians and traffic lights.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6B43E9-099B-451D-9BDC-68BFF426A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1294"/>
            <a:ext cx="4568837" cy="25823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C47E6B-0B68-4DCD-89A6-C0CA4CF67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746" y="3910489"/>
            <a:ext cx="3930335" cy="258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37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20D0D-3D0C-452A-9FA3-20DB8B4D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 &amp; Augmented Reality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660-FFED-41DF-8182-575143FB18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What is it?</a:t>
            </a:r>
          </a:p>
          <a:p>
            <a:pPr marL="0" indent="0">
              <a:buNone/>
            </a:pPr>
            <a:r>
              <a:rPr lang="en-AU" dirty="0"/>
              <a:t>Virtual Reality(VR) is an immersive experience in a computer generated environment that the user is made to feel part of and even interact with. 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2AF29-F780-4B9A-AD87-E39E9B942C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What is it?</a:t>
            </a:r>
          </a:p>
          <a:p>
            <a:pPr marL="0" indent="0">
              <a:buNone/>
            </a:pPr>
            <a:r>
              <a:rPr lang="en-AU" dirty="0"/>
              <a:t>Augmented Reality(AR) is a mixed experience of the computer generated with the real world, working to enhance and inform the real world experience.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EA837D-E878-4268-B53E-F774A1BF5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4567555"/>
            <a:ext cx="2466975" cy="1847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7B2BB9-490E-4DFC-BC66-C057B020F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513" y="4567555"/>
            <a:ext cx="24669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9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CCA2-C999-410C-A787-5D145D18C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Computer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33E20-F88F-42B8-95D0-F3B5DB946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This is a field that teaches computers and robots to see and have the ability to analyse what they see like humans do. This technology is being incorporated into self-driving cars, Farm robots and Augmented reality utilising machine learning object and facial recognition.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2052" name="Picture 4" descr="Image result for computer vision">
            <a:extLst>
              <a:ext uri="{FF2B5EF4-FFF2-40B4-BE49-F238E27FC236}">
                <a16:creationId xmlns:a16="http://schemas.microsoft.com/office/drawing/2014/main" id="{68DF1D3F-2F53-4F80-84B6-0591C45BF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49" y="3539469"/>
            <a:ext cx="5257801" cy="284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119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0544-4A33-4633-A13F-0B8E8BE2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Ag-tech Farm Robotics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5082E-6DE2-417F-9141-B390ADFC3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This is the field that is bringing new technology like robotics and automation into the farming industries, to make farming more efficient reduce costs and increase yields for a growing population.</a:t>
            </a:r>
          </a:p>
        </p:txBody>
      </p:sp>
      <p:pic>
        <p:nvPicPr>
          <p:cNvPr id="1026" name="Picture 2" descr="Image result for ag tech robotics">
            <a:extLst>
              <a:ext uri="{FF2B5EF4-FFF2-40B4-BE49-F238E27FC236}">
                <a16:creationId xmlns:a16="http://schemas.microsoft.com/office/drawing/2014/main" id="{9809ADB9-3075-4591-9E2C-C8232468E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" y="3428204"/>
            <a:ext cx="4791378" cy="264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A3F257-3E13-4DF3-B774-CC27BC4A8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8204"/>
            <a:ext cx="5625965" cy="264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7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5216</TotalTime>
  <Words>972</Words>
  <Application>Microsoft Office PowerPoint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New and Emerging Technology</vt:lpstr>
      <vt:lpstr>Outline of Task (SAC)</vt:lpstr>
      <vt:lpstr>New Tech Task (SAC)</vt:lpstr>
      <vt:lpstr>PowerPoint Presentation</vt:lpstr>
      <vt:lpstr>New and Emerging Technology Foci</vt:lpstr>
      <vt:lpstr>Driver Assist and Self-driving Car Technology</vt:lpstr>
      <vt:lpstr>Virtual &amp; Augmented Reality Technology</vt:lpstr>
      <vt:lpstr>Computer Vision</vt:lpstr>
      <vt:lpstr>Ag-tech Farm Robotics Technology</vt:lpstr>
      <vt:lpstr>Description</vt:lpstr>
      <vt:lpstr>3D Printing – What is it? </vt:lpstr>
      <vt:lpstr>3D Printing – What is it? </vt:lpstr>
      <vt:lpstr>3D Printing Technology – How it works?</vt:lpstr>
      <vt:lpstr>3D Printing Technology – How it works?</vt:lpstr>
      <vt:lpstr>3D Printing Technology – How it works?</vt:lpstr>
      <vt:lpstr>Application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and Emerging Technology</dc:title>
  <dc:creator>sam drew</dc:creator>
  <cp:lastModifiedBy>sam drew</cp:lastModifiedBy>
  <cp:revision>7</cp:revision>
  <dcterms:created xsi:type="dcterms:W3CDTF">2020-05-14T10:40:14Z</dcterms:created>
  <dcterms:modified xsi:type="dcterms:W3CDTF">2020-06-07T22:25:39Z</dcterms:modified>
</cp:coreProperties>
</file>