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naelango/garbageclassification_projec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485503" y="3429000"/>
            <a:ext cx="653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Garbage Classification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809" y="1442720"/>
            <a:ext cx="7145871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this Project, you will be able to:</a:t>
            </a:r>
            <a:br>
              <a:rPr lang="en-US" dirty="0"/>
            </a:br>
            <a:r>
              <a:rPr lang="en-US" dirty="0"/>
              <a:t>✅ Understand the importance of automated garbage classification in waste management</a:t>
            </a:r>
            <a:br>
              <a:rPr lang="en-US" dirty="0"/>
            </a:br>
            <a:r>
              <a:rPr lang="en-US" dirty="0"/>
              <a:t>✅ Describe the dataset and preprocessing steps used for training the model</a:t>
            </a:r>
            <a:br>
              <a:rPr lang="en-US" dirty="0"/>
            </a:br>
            <a:r>
              <a:rPr lang="en-US" dirty="0"/>
              <a:t>✅ Explain the architecture of the deep learning model (EfficientNetV2B2 + custom layers)</a:t>
            </a:r>
            <a:br>
              <a:rPr lang="en-US" dirty="0"/>
            </a:br>
            <a:r>
              <a:rPr lang="en-US" dirty="0"/>
              <a:t>✅ Analyze the model performance using evaluation metrics and confusion matrix</a:t>
            </a:r>
            <a:br>
              <a:rPr lang="en-US" dirty="0"/>
            </a:br>
            <a:r>
              <a:rPr lang="en-US" dirty="0"/>
              <a:t>✅ Explore how </a:t>
            </a:r>
            <a:r>
              <a:rPr lang="en-US" dirty="0" err="1"/>
              <a:t>Gradio</a:t>
            </a:r>
            <a:r>
              <a:rPr lang="en-US" dirty="0"/>
              <a:t> can be used to build an interactive image classification interface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492" y="1467774"/>
            <a:ext cx="11553567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Programming Language:</a:t>
            </a:r>
            <a:endParaRPr lang="en-US" dirty="0"/>
          </a:p>
          <a:p>
            <a:r>
              <a:rPr lang="en-US" dirty="0"/>
              <a:t>    Python</a:t>
            </a:r>
          </a:p>
          <a:p>
            <a:r>
              <a:rPr lang="en-US" b="1" dirty="0"/>
              <a:t>. Libraries &amp; Frameworks:</a:t>
            </a:r>
            <a:endParaRPr lang="en-US" dirty="0"/>
          </a:p>
          <a:p>
            <a:r>
              <a:rPr lang="en-US" b="1" dirty="0"/>
              <a:t>   </a:t>
            </a:r>
            <a:r>
              <a:rPr lang="en-US" b="1" dirty="0" err="1"/>
              <a:t>TensorFlow</a:t>
            </a:r>
            <a:r>
              <a:rPr lang="en-US" b="1" dirty="0"/>
              <a:t> / </a:t>
            </a:r>
            <a:r>
              <a:rPr lang="en-US" b="1" dirty="0" err="1"/>
              <a:t>Keras</a:t>
            </a:r>
            <a:r>
              <a:rPr lang="en-US" b="1" dirty="0"/>
              <a:t>:</a:t>
            </a:r>
            <a:r>
              <a:rPr lang="en-US" dirty="0"/>
              <a:t> For building and training deep learning models</a:t>
            </a:r>
          </a:p>
          <a:p>
            <a:r>
              <a:rPr lang="en-US" b="1" dirty="0"/>
              <a:t>    EfficientNetV2B2:</a:t>
            </a:r>
            <a:r>
              <a:rPr lang="en-US" dirty="0"/>
              <a:t> Pre-trained CNN model used for transfer learning</a:t>
            </a:r>
          </a:p>
          <a:p>
            <a:r>
              <a:rPr lang="en-US" b="1" dirty="0"/>
              <a:t>    </a:t>
            </a:r>
            <a:r>
              <a:rPr lang="en-US" b="1" dirty="0" err="1"/>
              <a:t>Scikit</a:t>
            </a:r>
            <a:r>
              <a:rPr lang="en-US" b="1" dirty="0"/>
              <a:t>-learn:</a:t>
            </a:r>
            <a:r>
              <a:rPr lang="en-US" dirty="0"/>
              <a:t> For evaluation (confusion matrix, classification report)</a:t>
            </a:r>
          </a:p>
          <a:p>
            <a:r>
              <a:rPr lang="en-US" b="1" dirty="0"/>
              <a:t>    </a:t>
            </a:r>
            <a:r>
              <a:rPr lang="en-US" b="1" dirty="0" err="1"/>
              <a:t>Matplotlib</a:t>
            </a:r>
            <a:r>
              <a:rPr lang="en-US" b="1" dirty="0"/>
              <a:t> / </a:t>
            </a:r>
            <a:r>
              <a:rPr lang="en-US" b="1" dirty="0" err="1"/>
              <a:t>Seaborn</a:t>
            </a:r>
            <a:r>
              <a:rPr lang="en-US" b="1" dirty="0"/>
              <a:t>:</a:t>
            </a:r>
            <a:r>
              <a:rPr lang="en-US" dirty="0"/>
              <a:t> For data visualization and plotting results</a:t>
            </a:r>
          </a:p>
          <a:p>
            <a:r>
              <a:rPr lang="en-US" b="1" dirty="0"/>
              <a:t>    </a:t>
            </a:r>
            <a:r>
              <a:rPr lang="en-US" b="1" dirty="0" err="1"/>
              <a:t>Gradio</a:t>
            </a:r>
            <a:r>
              <a:rPr lang="en-US" b="1" dirty="0"/>
              <a:t>:</a:t>
            </a:r>
            <a:r>
              <a:rPr lang="en-US" dirty="0"/>
              <a:t> To create an interactive web-based interface for model inference</a:t>
            </a:r>
          </a:p>
          <a:p>
            <a:r>
              <a:rPr lang="en-US" b="1" dirty="0"/>
              <a:t>. Development Environment: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b="1" dirty="0"/>
              <a:t>. Dataset:</a:t>
            </a:r>
            <a:endParaRPr lang="en-US" dirty="0"/>
          </a:p>
          <a:p>
            <a:r>
              <a:rPr lang="en-US" dirty="0"/>
              <a:t>    Trash Type Image Dataset (custom directory structure loaded using </a:t>
            </a:r>
            <a:r>
              <a:rPr lang="en-US" dirty="0" err="1"/>
              <a:t>image_dataset_from_directory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341" y="1556951"/>
            <a:ext cx="11528854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/>
              <a:t>Data Loading &amp; Preprocessing</a:t>
            </a:r>
            <a:endParaRPr lang="en-US" dirty="0"/>
          </a:p>
          <a:p>
            <a:r>
              <a:rPr lang="en-US" dirty="0"/>
              <a:t>     Loaded images using </a:t>
            </a:r>
            <a:r>
              <a:rPr lang="en-US" dirty="0" err="1"/>
              <a:t>image_dataset_from_directory</a:t>
            </a:r>
            <a:r>
              <a:rPr lang="en-US" dirty="0"/>
              <a:t> with an 80-20 train-validation split</a:t>
            </a:r>
          </a:p>
          <a:p>
            <a:r>
              <a:rPr lang="en-US" dirty="0"/>
              <a:t>     Resized all images to 124×124 pixels</a:t>
            </a:r>
          </a:p>
          <a:p>
            <a:r>
              <a:rPr lang="en-US" dirty="0"/>
              <a:t>     Applied shuffling, caching, and prefetching for efficient data loading</a:t>
            </a:r>
          </a:p>
          <a:p>
            <a:r>
              <a:rPr lang="en-US" dirty="0"/>
              <a:t>2 </a:t>
            </a:r>
            <a:r>
              <a:rPr lang="en-US" b="1" dirty="0"/>
              <a:t>Model Design</a:t>
            </a:r>
            <a:endParaRPr lang="en-US" dirty="0"/>
          </a:p>
          <a:p>
            <a:r>
              <a:rPr lang="en-US" dirty="0"/>
              <a:t>     Used </a:t>
            </a:r>
            <a:r>
              <a:rPr lang="en-US" b="1" dirty="0"/>
              <a:t>EfficientNetV2B2</a:t>
            </a:r>
            <a:r>
              <a:rPr lang="en-US" dirty="0"/>
              <a:t> as a base model with pre-trained weights</a:t>
            </a:r>
          </a:p>
          <a:p>
            <a:r>
              <a:rPr lang="en-US" dirty="0"/>
              <a:t>     Added custom layers: Dropout, Dense layers for classification</a:t>
            </a:r>
          </a:p>
          <a:p>
            <a:r>
              <a:rPr lang="en-US" dirty="0"/>
              <a:t>3 </a:t>
            </a:r>
            <a:r>
              <a:rPr lang="en-US" b="1" dirty="0"/>
              <a:t>Training Configuration</a:t>
            </a:r>
            <a:endParaRPr lang="en-US" dirty="0"/>
          </a:p>
          <a:p>
            <a:r>
              <a:rPr lang="en-US" dirty="0"/>
              <a:t>    Optimizer: Adam</a:t>
            </a:r>
          </a:p>
          <a:p>
            <a:r>
              <a:rPr lang="en-US" dirty="0"/>
              <a:t>    Loss: Categorical </a:t>
            </a:r>
            <a:r>
              <a:rPr lang="en-US" dirty="0" err="1"/>
              <a:t>Crossentropy</a:t>
            </a:r>
            <a:endParaRPr lang="en-US" dirty="0"/>
          </a:p>
          <a:p>
            <a:r>
              <a:rPr lang="en-US" dirty="0"/>
              <a:t>    Metrics: Accuracy</a:t>
            </a:r>
          </a:p>
          <a:p>
            <a:r>
              <a:rPr lang="en-US" dirty="0"/>
              <a:t>    Callbacks: </a:t>
            </a:r>
            <a:r>
              <a:rPr lang="en-US" dirty="0" err="1"/>
              <a:t>EarlyStopping</a:t>
            </a:r>
            <a:r>
              <a:rPr lang="en-US" dirty="0"/>
              <a:t>, </a:t>
            </a:r>
            <a:r>
              <a:rPr lang="en-US" dirty="0" err="1"/>
              <a:t>ReduceLROnPlateau</a:t>
            </a:r>
            <a:r>
              <a:rPr lang="en-US" dirty="0"/>
              <a:t> for better generalization</a:t>
            </a:r>
          </a:p>
          <a:p>
            <a:r>
              <a:rPr lang="en-US" dirty="0"/>
              <a:t>4 </a:t>
            </a:r>
            <a:r>
              <a:rPr lang="en-US" b="1" dirty="0"/>
              <a:t>Evaluation</a:t>
            </a:r>
            <a:endParaRPr lang="en-US" dirty="0"/>
          </a:p>
          <a:p>
            <a:r>
              <a:rPr lang="en-US" dirty="0"/>
              <a:t>    Computed confusion matrix and classification report</a:t>
            </a:r>
          </a:p>
          <a:p>
            <a:r>
              <a:rPr lang="en-US" dirty="0"/>
              <a:t>    Visualized performance using </a:t>
            </a:r>
            <a:r>
              <a:rPr lang="en-US" dirty="0" err="1"/>
              <a:t>seaborn</a:t>
            </a:r>
            <a:r>
              <a:rPr lang="en-US" dirty="0"/>
              <a:t> </a:t>
            </a:r>
            <a:r>
              <a:rPr lang="en-US" dirty="0" err="1"/>
              <a:t>heatmaps</a:t>
            </a:r>
            <a:endParaRPr lang="en-US" dirty="0"/>
          </a:p>
          <a:p>
            <a:r>
              <a:rPr lang="en-US" dirty="0"/>
              <a:t>5  </a:t>
            </a:r>
            <a:r>
              <a:rPr lang="en-US" b="1" dirty="0"/>
              <a:t>Deployment (Optional)</a:t>
            </a:r>
            <a:endParaRPr lang="en-US" dirty="0"/>
          </a:p>
          <a:p>
            <a:r>
              <a:rPr lang="en-US" dirty="0"/>
              <a:t>    Built an interactive </a:t>
            </a:r>
            <a:r>
              <a:rPr lang="en-US" dirty="0" err="1"/>
              <a:t>Gradio</a:t>
            </a:r>
            <a:r>
              <a:rPr lang="en-US" dirty="0"/>
              <a:t> interface for real-time image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69" y="1515239"/>
            <a:ext cx="8798010" cy="267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Manual waste segregation is time-consuming, error-prone, and inefficient.</a:t>
            </a:r>
            <a:br>
              <a:rPr lang="en-US" dirty="0"/>
            </a:br>
            <a:r>
              <a:rPr lang="en-US" dirty="0"/>
              <a:t>    With the rise in urban waste generation, there is an urgent need for an   </a:t>
            </a:r>
          </a:p>
          <a:p>
            <a:r>
              <a:rPr lang="en-US" dirty="0"/>
              <a:t>    automated system that can classify different types of garbage to aid in recycling  </a:t>
            </a:r>
          </a:p>
          <a:p>
            <a:r>
              <a:rPr lang="en-US" dirty="0"/>
              <a:t>    and proper disposal.</a:t>
            </a:r>
          </a:p>
          <a:p>
            <a:r>
              <a:rPr lang="en-US" b="1" dirty="0"/>
              <a:t>. This project aims to: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Develop a deep learning-based model</a:t>
            </a:r>
            <a:r>
              <a:rPr lang="en-US" dirty="0"/>
              <a:t> to automatically classify images of               </a:t>
            </a:r>
          </a:p>
          <a:p>
            <a:r>
              <a:rPr lang="en-US" dirty="0"/>
              <a:t>      garbage into their respective categories.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Support smarter waste management practices</a:t>
            </a:r>
            <a:r>
              <a:rPr lang="en-US" dirty="0"/>
              <a:t> by reducing human effort and   </a:t>
            </a:r>
          </a:p>
          <a:p>
            <a:r>
              <a:rPr lang="en-US" dirty="0"/>
              <a:t>      improving accuracy in segregation. 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130" y="1655805"/>
            <a:ext cx="11442356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propose a </a:t>
            </a:r>
            <a:r>
              <a:rPr lang="en-US" b="1" dirty="0"/>
              <a:t>deep learning-based image classification model</a:t>
            </a:r>
            <a:r>
              <a:rPr lang="en-US" dirty="0"/>
              <a:t> that:</a:t>
            </a:r>
          </a:p>
          <a:p>
            <a:r>
              <a:rPr lang="en-US" dirty="0"/>
              <a:t>  Uses </a:t>
            </a:r>
            <a:r>
              <a:rPr lang="en-US" b="1" dirty="0"/>
              <a:t>EfficientNetV2B2</a:t>
            </a:r>
            <a:r>
              <a:rPr lang="en-US" dirty="0"/>
              <a:t>, a powerful pre-trained convolutional neural network (CNN), as the feature   </a:t>
            </a:r>
          </a:p>
          <a:p>
            <a:r>
              <a:rPr lang="en-US" dirty="0"/>
              <a:t>  extractor</a:t>
            </a:r>
          </a:p>
          <a:p>
            <a:r>
              <a:rPr lang="en-US" dirty="0"/>
              <a:t>Adds custom layers for classification tailored to trash types</a:t>
            </a:r>
          </a:p>
          <a:p>
            <a:r>
              <a:rPr lang="en-US" dirty="0"/>
              <a:t> . The model is trained on a labeled garbage image dataset to learn features that distinguish between different trash categories</a:t>
            </a:r>
          </a:p>
          <a:p>
            <a:r>
              <a:rPr lang="en-US" dirty="0"/>
              <a:t>. The system:</a:t>
            </a:r>
          </a:p>
          <a:p>
            <a:r>
              <a:rPr lang="en-US" b="1" dirty="0"/>
              <a:t>Automatically classifies input images</a:t>
            </a:r>
            <a:r>
              <a:rPr lang="en-US" dirty="0"/>
              <a:t> into garbage types (e.g., plastic, paper, metal, etc.)</a:t>
            </a:r>
          </a:p>
          <a:p>
            <a:r>
              <a:rPr lang="en-US" b="1" dirty="0"/>
              <a:t>Provides real-time predictions</a:t>
            </a:r>
            <a:r>
              <a:rPr lang="en-US" dirty="0"/>
              <a:t> using an interactive </a:t>
            </a:r>
            <a:r>
              <a:rPr lang="en-US" dirty="0" err="1"/>
              <a:t>Gradio</a:t>
            </a:r>
            <a:r>
              <a:rPr lang="en-US" dirty="0"/>
              <a:t> interface</a:t>
            </a:r>
          </a:p>
          <a:p>
            <a:r>
              <a:rPr lang="en-US" dirty="0"/>
              <a:t>. Helps enable </a:t>
            </a:r>
            <a:r>
              <a:rPr lang="en-US" b="1" dirty="0"/>
              <a:t>faster, more accurate waste segregation</a:t>
            </a:r>
            <a:r>
              <a:rPr lang="en-US" dirty="0"/>
              <a:t>, supporting better recycling and disposal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60" y="1662240"/>
            <a:ext cx="9761838" cy="478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492" y="1618735"/>
            <a:ext cx="11541211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This project demonstrates how </a:t>
            </a:r>
            <a:r>
              <a:rPr lang="en-US" b="1" dirty="0"/>
              <a:t>deep learning models</a:t>
            </a:r>
            <a:r>
              <a:rPr lang="en-US" dirty="0"/>
              <a:t> can effectively automate the task of garbage  </a:t>
            </a:r>
          </a:p>
          <a:p>
            <a:r>
              <a:rPr lang="en-US" dirty="0"/>
              <a:t>   classification.</a:t>
            </a:r>
          </a:p>
          <a:p>
            <a:r>
              <a:rPr lang="en-US" dirty="0"/>
              <a:t>. The use of </a:t>
            </a:r>
            <a:r>
              <a:rPr lang="en-US" b="1" dirty="0"/>
              <a:t>EfficientNetV2B2 with custom layers</a:t>
            </a:r>
            <a:r>
              <a:rPr lang="en-US" dirty="0"/>
              <a:t> enables high accuracy in distinguishing different types </a:t>
            </a:r>
          </a:p>
          <a:p>
            <a:r>
              <a:rPr lang="en-US" dirty="0"/>
              <a:t>   of trash.</a:t>
            </a:r>
          </a:p>
          <a:p>
            <a:r>
              <a:rPr lang="en-US" dirty="0"/>
              <a:t>. The system supports </a:t>
            </a:r>
            <a:r>
              <a:rPr lang="en-US" b="1" dirty="0"/>
              <a:t>real-time classification</a:t>
            </a:r>
            <a:r>
              <a:rPr lang="en-US" dirty="0"/>
              <a:t> via a user-friendly </a:t>
            </a:r>
            <a:r>
              <a:rPr lang="en-US" dirty="0" err="1"/>
              <a:t>Gradio</a:t>
            </a:r>
            <a:r>
              <a:rPr lang="en-US" dirty="0"/>
              <a:t> interface, making it practical for </a:t>
            </a:r>
          </a:p>
          <a:p>
            <a:r>
              <a:rPr lang="en-US" dirty="0"/>
              <a:t>   deployment in waste management systems.</a:t>
            </a:r>
          </a:p>
          <a:p>
            <a:r>
              <a:rPr lang="en-US" dirty="0"/>
              <a:t>. Such automated solutions can significantly contribute to </a:t>
            </a:r>
            <a:r>
              <a:rPr lang="en-US" b="1" dirty="0"/>
              <a:t>efficient recycling processes</a:t>
            </a:r>
            <a:r>
              <a:rPr lang="en-US" dirty="0"/>
              <a:t> and </a:t>
            </a:r>
            <a:r>
              <a:rPr lang="en-US" b="1" dirty="0"/>
              <a:t>sustainable   </a:t>
            </a:r>
          </a:p>
          <a:p>
            <a:r>
              <a:rPr lang="en-US" b="1" dirty="0"/>
              <a:t>  waste management</a:t>
            </a:r>
            <a:r>
              <a:rPr lang="en-US" dirty="0"/>
              <a:t> in urban areas.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01487" y="429696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213163"/>
                </a:solidFill>
              </a:rPr>
              <a:t>GitHub</a:t>
            </a:r>
            <a:r>
              <a:rPr lang="en-US" sz="2000" b="1" dirty="0">
                <a:solidFill>
                  <a:srgbClr val="213163"/>
                </a:solidFill>
              </a:rPr>
              <a:t> Link: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53886" y="4861575"/>
            <a:ext cx="960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  <a:hlinkClick r:id="rId2"/>
              </a:rPr>
              <a:t>https://github.com/Karnaelango/garbageclassification_project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39</TotalTime>
  <Words>615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Karna Elango</cp:lastModifiedBy>
  <cp:revision>7</cp:revision>
  <dcterms:created xsi:type="dcterms:W3CDTF">2024-12-31T09:40:01Z</dcterms:created>
  <dcterms:modified xsi:type="dcterms:W3CDTF">2025-07-07T10:47:21Z</dcterms:modified>
</cp:coreProperties>
</file>