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arnaelango/secure_data_hiding_in_images_using_stegano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Karna E</a:t>
            </a:r>
          </a:p>
          <a:p>
            <a:r>
              <a:rPr lang="en-US" sz="2000" b="1" dirty="0">
                <a:solidFill>
                  <a:schemeClr val="accent1">
                    <a:lumMod val="75000"/>
                  </a:schemeClr>
                </a:solidFill>
                <a:latin typeface="Arial"/>
                <a:cs typeface="Arial"/>
              </a:rPr>
              <a:t>Student Name : Karna E</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Adhiyamaan</a:t>
            </a:r>
            <a:r>
              <a:rPr lang="en-US" sz="2000" b="1" dirty="0">
                <a:solidFill>
                  <a:schemeClr val="accent1">
                    <a:lumMod val="75000"/>
                  </a:schemeClr>
                </a:solidFill>
                <a:latin typeface="Arial"/>
                <a:cs typeface="Arial"/>
              </a:rPr>
              <a:t> College of Engineering(Autonomous), Department of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My Future Scope in Cyber Security is to learn about to protect myself from cyber threats and protect </a:t>
            </a:r>
            <a:r>
              <a:rPr lang="en-US"/>
              <a:t>my identity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id="{DE8CB334-8340-E0CF-D9A2-A09C7FDEB1E1}"/>
              </a:ext>
            </a:extLst>
          </p:cNvPr>
          <p:cNvSpPr>
            <a:spLocks noGrp="1" noChangeArrowheads="1"/>
          </p:cNvSpPr>
          <p:nvPr>
            <p:ph idx="1"/>
          </p:nvPr>
        </p:nvSpPr>
        <p:spPr bwMode="auto">
          <a:xfrm>
            <a:off x="472068" y="1651397"/>
            <a:ext cx="1113874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encryption techniques are frequently vulnerable to interception and decryption by unwanted parties, despite the growing need for secure data transfer.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data protection methods could cause suspicion, which leaves them open to attacks.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safely integrate sensitive information in digital media without compromising its perceptual quality, a discreet,</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reliable, and effective method is required. </a:t>
            </a:r>
            <a:br>
              <a:rPr kumimoji="0" lang="en-US" altLang="en-US" sz="1800" b="0" i="0" u="none" strike="noStrike" cap="none" normalizeH="0" baseline="0" dirty="0">
                <a:ln>
                  <a:noFill/>
                </a:ln>
                <a:solidFill>
                  <a:schemeClr val="tx1"/>
                </a:solidFill>
                <a:effectLst/>
                <a:latin typeface="Arial" panose="020B0604020202020204" pitchFamily="34" charset="0"/>
              </a:rPr>
            </a:br>
            <a:endParaRPr lang="en-US" altLang="en-US" sz="1800" dirty="0">
              <a:solidFill>
                <a:schemeClr val="tx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enable safe and undetected transmission of sensitive data, the solution will concentrate on improving embedding efficiency, resilience to attacks, and preserving the carrier image's visual integrity.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indent="-342900" defTabSz="914400" eaLnBrk="0" fontAlgn="base" hangingPunct="0">
              <a:lnSpc>
                <a:spcPct val="100000"/>
              </a:lnSpc>
              <a:spcBef>
                <a:spcPct val="0"/>
              </a:spcBef>
              <a:spcAft>
                <a:spcPct val="0"/>
              </a:spcAft>
              <a:buClrTx/>
              <a:buSzTx/>
              <a:buFont typeface="+mj-lt"/>
              <a:buAutoNum type="arabicPeriod"/>
            </a:pPr>
            <a:r>
              <a:rPr kumimoji="0" lang="en-US" altLang="en-US" sz="1800" b="0" i="0" u="none" strike="noStrike" cap="none" normalizeH="0" baseline="0" dirty="0">
                <a:ln>
                  <a:noFill/>
                </a:ln>
                <a:solidFill>
                  <a:schemeClr val="tx1"/>
                </a:solidFill>
                <a:effectLst/>
                <a:latin typeface="Arial" panose="020B0604020202020204" pitchFamily="34" charset="0"/>
              </a:rPr>
              <a:t>The goal of this project is to create a **Secure Data Hiding in Images Using Steganography** system that will</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guarantee that private information is hidden inside pictures while remaining highly imperceptible and resistant </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to steganalysis.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r>
              <a:rPr lang="en-IN" dirty="0"/>
              <a:t> </a:t>
            </a:r>
          </a:p>
        </p:txBody>
      </p:sp>
      <p:sp>
        <p:nvSpPr>
          <p:cNvPr id="6" name="Rectangle 3">
            <a:extLst>
              <a:ext uri="{FF2B5EF4-FFF2-40B4-BE49-F238E27FC236}">
                <a16:creationId xmlns:a16="http://schemas.microsoft.com/office/drawing/2014/main" id="{BB5AB9E0-56FA-7217-E141-870B480A4BBD}"/>
              </a:ext>
            </a:extLst>
          </p:cNvPr>
          <p:cNvSpPr>
            <a:spLocks noChangeArrowheads="1"/>
          </p:cNvSpPr>
          <p:nvPr/>
        </p:nvSpPr>
        <p:spPr bwMode="auto">
          <a:xfrm>
            <a:off x="881743" y="1323752"/>
            <a:ext cx="814251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 Used in the Program: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sz="2400"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Used for reading, modifying, and saving images.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OS </a:t>
            </a:r>
            <a:r>
              <a:rPr lang="en-US" altLang="en-US" b="1" dirty="0">
                <a:latin typeface="Arial" panose="020B0604020202020204" pitchFamily="34" charset="0"/>
              </a:rPr>
              <a:t> </a:t>
            </a:r>
            <a:r>
              <a:rPr lang="en-US" altLang="en-US"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Used to execute system commands (e.g., opening the encrypted image).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String </a:t>
            </a:r>
            <a:r>
              <a:rPr kumimoji="0" lang="en-US" altLang="en-US" sz="180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Provides character manipulation utilities (though not used explicitly).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Platform Compatibility: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program is designed for </a:t>
            </a:r>
            <a:r>
              <a:rPr kumimoji="0" lang="en-US" altLang="en-US" b="1" i="0" u="none" strike="noStrike" cap="none" normalizeH="0" baseline="0" dirty="0">
                <a:ln>
                  <a:noFill/>
                </a:ln>
                <a:solidFill>
                  <a:schemeClr val="tx1"/>
                </a:solidFill>
                <a:effectLst/>
                <a:latin typeface="Arial" panose="020B0604020202020204" pitchFamily="34" charset="0"/>
              </a:rPr>
              <a:t>Windows</a:t>
            </a:r>
            <a:r>
              <a:rPr kumimoji="0" lang="en-US" altLang="en-US" b="0" i="0" u="none" strike="noStrike" cap="none" normalizeH="0" baseline="0" dirty="0">
                <a:ln>
                  <a:noFill/>
                </a:ln>
                <a:solidFill>
                  <a:schemeClr val="tx1"/>
                </a:solidFill>
                <a:effectLst/>
                <a:latin typeface="Arial" panose="020B0604020202020204" pitchFamily="34" charset="0"/>
              </a:rPr>
              <a:t> (due to </a:t>
            </a:r>
            <a:r>
              <a:rPr kumimoji="0" lang="en-US" altLang="en-US" b="0" i="0" u="none" strike="noStrike" cap="none" normalizeH="0" baseline="0" dirty="0" err="1">
                <a:ln>
                  <a:noFill/>
                </a:ln>
                <a:solidFill>
                  <a:schemeClr val="tx1"/>
                </a:solidFill>
                <a:effectLst/>
                <a:latin typeface="Arial Unicode MS"/>
              </a:rPr>
              <a:t>os.system</a:t>
            </a:r>
            <a:r>
              <a:rPr kumimoji="0" lang="en-US" altLang="en-US" b="0" i="0" u="none" strike="noStrike" cap="none" normalizeH="0" baseline="0" dirty="0">
                <a:ln>
                  <a:noFill/>
                </a:ln>
                <a:solidFill>
                  <a:schemeClr val="tx1"/>
                </a:solidFill>
                <a:effectLst/>
                <a:latin typeface="Arial Unicode MS"/>
              </a:rPr>
              <a:t>("start encryptedImage.jpg")</a:t>
            </a:r>
            <a:r>
              <a:rPr kumimoji="0" lang="en-US" altLang="en-US" b="0" i="0" u="none" strike="noStrike" cap="none" normalizeH="0" baseline="0" dirty="0">
                <a:ln>
                  <a:noFill/>
                </a:ln>
                <a:solidFill>
                  <a:schemeClr val="tx1"/>
                </a:solidFill>
                <a:effectLst/>
              </a:rPr>
              <a:t> for opening the image).</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It can run on </a:t>
            </a:r>
            <a:r>
              <a:rPr kumimoji="0" lang="en-US" altLang="en-US" b="1" i="0" u="none" strike="noStrike" cap="none" normalizeH="0" baseline="0" dirty="0">
                <a:ln>
                  <a:noFill/>
                </a:ln>
                <a:solidFill>
                  <a:schemeClr val="tx1"/>
                </a:solidFill>
                <a:effectLst/>
                <a:latin typeface="Arial" panose="020B0604020202020204" pitchFamily="34" charset="0"/>
              </a:rPr>
              <a:t>Linux/macOS</a:t>
            </a:r>
            <a:r>
              <a:rPr kumimoji="0" lang="en-US" altLang="en-US" b="0" i="0" u="none" strike="noStrike" cap="none" normalizeH="0" baseline="0" dirty="0">
                <a:ln>
                  <a:noFill/>
                </a:ln>
                <a:solidFill>
                  <a:schemeClr val="tx1"/>
                </a:solidFill>
                <a:effectLst/>
                <a:latin typeface="Arial" panose="020B0604020202020204" pitchFamily="34" charset="0"/>
              </a:rPr>
              <a:t> with minor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Requires </a:t>
            </a:r>
            <a:r>
              <a:rPr kumimoji="0" lang="en-US" altLang="en-US" b="1" i="0" u="none" strike="noStrike" cap="none" normalizeH="0" baseline="0" dirty="0">
                <a:ln>
                  <a:noFill/>
                </a:ln>
                <a:solidFill>
                  <a:schemeClr val="tx1"/>
                </a:solidFill>
                <a:effectLst/>
                <a:latin typeface="Arial" panose="020B0604020202020204" pitchFamily="34" charset="0"/>
              </a:rPr>
              <a:t>Python 3.x</a:t>
            </a:r>
            <a:r>
              <a:rPr kumimoji="0" lang="en-US" altLang="en-US" b="0" i="0" u="none" strike="noStrike" cap="none" normalizeH="0" baseline="0" dirty="0">
                <a:ln>
                  <a:noFill/>
                </a:ln>
                <a:solidFill>
                  <a:schemeClr val="tx1"/>
                </a:solidFill>
                <a:effectLst/>
                <a:latin typeface="Arial" panose="020B0604020202020204" pitchFamily="34" charset="0"/>
              </a:rPr>
              <a:t> with </a:t>
            </a: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 installed</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pip install </a:t>
            </a:r>
            <a:r>
              <a:rPr kumimoji="0" lang="en-US" altLang="en-US" b="0" i="0" u="none" strike="noStrike" cap="none" normalizeH="0" baseline="0" dirty="0" err="1">
                <a:ln>
                  <a:noFill/>
                </a:ln>
                <a:solidFill>
                  <a:schemeClr val="tx1"/>
                </a:solidFill>
                <a:effectLst/>
                <a:latin typeface="Arial Unicode MS"/>
              </a:rPr>
              <a:t>opencv</a:t>
            </a:r>
            <a:r>
              <a:rPr kumimoji="0" lang="en-US" altLang="en-US" b="0" i="0" u="none" strike="noStrike" cap="none" normalizeH="0" baseline="0" dirty="0">
                <a:ln>
                  <a:noFill/>
                </a:ln>
                <a:solidFill>
                  <a:schemeClr val="tx1"/>
                </a:solidFill>
                <a:effectLst/>
                <a:latin typeface="Arial Unicode MS"/>
              </a:rPr>
              <a:t>-python</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851025"/>
            <a:ext cx="6657808" cy="3155950"/>
          </a:xfrm>
        </p:spPr>
        <p:txBody>
          <a:bodyPr>
            <a:normAutofit/>
          </a:bodyPr>
          <a:lstStyle/>
          <a:p>
            <a:pPr marL="0" indent="0">
              <a:buNone/>
            </a:pPr>
            <a:r>
              <a:rPr lang="en-IN" sz="2800" b="1" dirty="0">
                <a:solidFill>
                  <a:srgbClr val="0F0F0F"/>
                </a:solidFill>
              </a:rPr>
              <a:t>UNIQUE FACTORS:</a:t>
            </a:r>
          </a:p>
          <a:p>
            <a:pPr marL="342900" indent="-342900">
              <a:buFont typeface="+mj-lt"/>
              <a:buAutoNum type="arabicPeriod"/>
            </a:pPr>
            <a:r>
              <a:rPr lang="en-IN" sz="2400" dirty="0"/>
              <a:t>Custom Encryption Logic</a:t>
            </a:r>
            <a:endParaRPr lang="en-IN" sz="2400" b="1" dirty="0">
              <a:solidFill>
                <a:srgbClr val="0F0F0F"/>
              </a:solidFill>
            </a:endParaRPr>
          </a:p>
          <a:p>
            <a:pPr marL="342900" indent="-342900">
              <a:buFont typeface="+mj-lt"/>
              <a:buAutoNum type="arabicPeriod"/>
            </a:pPr>
            <a:r>
              <a:rPr lang="en-IN" sz="2400" dirty="0"/>
              <a:t>Passkey-Protected Decryption </a:t>
            </a:r>
          </a:p>
          <a:p>
            <a:pPr marL="342900" indent="-342900">
              <a:buFont typeface="+mj-lt"/>
              <a:buAutoNum type="arabicPeriod"/>
            </a:pPr>
            <a:r>
              <a:rPr lang="en-IN" sz="2400" dirty="0"/>
              <a:t>Real-Time Image Encryption &amp; Decryption </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567542"/>
            <a:ext cx="5514808" cy="3199493"/>
          </a:xfrm>
        </p:spPr>
        <p:txBody>
          <a:bodyPr/>
          <a:lstStyle/>
          <a:p>
            <a:pPr marL="0" indent="0">
              <a:buNone/>
            </a:pPr>
            <a:r>
              <a:rPr lang="en-US" sz="2400" b="1" dirty="0"/>
              <a:t>End Users of the Project :</a:t>
            </a:r>
          </a:p>
          <a:p>
            <a:pPr>
              <a:buFont typeface="+mj-lt"/>
              <a:buAutoNum type="arabicPeriod"/>
            </a:pPr>
            <a:r>
              <a:rPr lang="en-US" dirty="0"/>
              <a:t>Cybersecurity Professionals </a:t>
            </a:r>
          </a:p>
          <a:p>
            <a:pPr>
              <a:buFont typeface="+mj-lt"/>
              <a:buAutoNum type="arabicPeriod"/>
            </a:pPr>
            <a:r>
              <a:rPr lang="en-IN" dirty="0"/>
              <a:t>Corporate &amp; Business Organizations</a:t>
            </a:r>
          </a:p>
          <a:p>
            <a:pPr>
              <a:buFont typeface="+mj-lt"/>
              <a:buAutoNum type="arabicPeriod"/>
            </a:pPr>
            <a:r>
              <a:rPr lang="en-IN" dirty="0"/>
              <a:t>Privacy-Conscious Individuals</a:t>
            </a:r>
            <a:endParaRPr lang="en-US"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8D7E46EC-CD0D-E2D1-1BA6-8B3CB8C566BF}"/>
              </a:ext>
            </a:extLst>
          </p:cNvPr>
          <p:cNvPicPr>
            <a:picLocks noGrp="1" noChangeAspect="1"/>
          </p:cNvPicPr>
          <p:nvPr>
            <p:ph idx="1"/>
          </p:nvPr>
        </p:nvPicPr>
        <p:blipFill>
          <a:blip r:embed="rId2"/>
          <a:stretch>
            <a:fillRect/>
          </a:stretch>
        </p:blipFill>
        <p:spPr>
          <a:xfrm>
            <a:off x="825910" y="1232452"/>
            <a:ext cx="10628671" cy="4923392"/>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B6835EF2-E4A3-51E0-74FA-71AEE570ACAA}"/>
              </a:ext>
            </a:extLst>
          </p:cNvPr>
          <p:cNvSpPr>
            <a:spLocks noGrp="1" noChangeArrowheads="1"/>
          </p:cNvSpPr>
          <p:nvPr>
            <p:ph idx="1"/>
          </p:nvPr>
        </p:nvSpPr>
        <p:spPr bwMode="auto">
          <a:xfrm>
            <a:off x="1504353" y="1835815"/>
            <a:ext cx="797710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Safe Information Concealed in Pictures The difficulty of secret data transfer is well addressed by the Steganography project, which embeds private data into digital images while preserving their aesthetic integrity. While traditional encryption techniques can draw attention and be intercepted, this technology guarantees that private communications are invisible to unauthorized parties.</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solution improves security and stops unwanted access by utilizing passkey-protected decryption and direct pixel manipulation. Minimal picture distortion is guaranteed by the use of a lightweight yet </a:t>
            </a:r>
            <a:r>
              <a:rPr kumimoji="0" lang="en-US" altLang="en-US" sz="1800" b="0" i="0" u="none" strike="noStrike" cap="none" normalizeH="0" baseline="0" dirty="0" err="1">
                <a:ln>
                  <a:noFill/>
                </a:ln>
                <a:solidFill>
                  <a:schemeClr val="tx1"/>
                </a:solidFill>
                <a:effectLst/>
                <a:latin typeface="Arial" panose="020B0604020202020204" pitchFamily="34" charset="0"/>
              </a:rPr>
              <a:t>powerfuls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teganographic</a:t>
            </a:r>
            <a:r>
              <a:rPr kumimoji="0" lang="en-US" altLang="en-US" sz="1800" b="0" i="0" u="none" strike="noStrike" cap="none" normalizeH="0" baseline="0" dirty="0">
                <a:ln>
                  <a:noFill/>
                </a:ln>
                <a:solidFill>
                  <a:schemeClr val="tx1"/>
                </a:solidFill>
                <a:effectLst/>
                <a:latin typeface="Arial" panose="020B0604020202020204" pitchFamily="34" charset="0"/>
              </a:rPr>
              <a:t> approach, which makes it an ideal solution for secure communication in a variety of fields, such as cybersecurity, law enforcement, and corporate data protection.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The GitHub link :</a:t>
            </a:r>
            <a:r>
              <a:rPr lang="en-IN" dirty="0">
                <a:hlinkClick r:id="rId2"/>
              </a:rPr>
              <a:t>https://github.com/</a:t>
            </a:r>
            <a:r>
              <a:rPr lang="en-IN" dirty="0" err="1">
                <a:hlinkClick r:id="rId2"/>
              </a:rPr>
              <a:t>Karnaelango</a:t>
            </a:r>
            <a:r>
              <a:rPr lang="en-IN" dirty="0">
                <a:hlinkClick r:id="rId2"/>
              </a:rPr>
              <a:t>/</a:t>
            </a:r>
            <a:r>
              <a:rPr lang="en-IN" dirty="0" err="1">
                <a:hlinkClick r:id="rId2"/>
              </a:rPr>
              <a:t>secure_data_hiding_in_images_using_steganoraphy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db41d3-f9cb-40fb-903c-8cacaba95bb5"/>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61</TotalTime>
  <Words>498</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Aagash Thiyagu</cp:lastModifiedBy>
  <cp:revision>28</cp:revision>
  <dcterms:created xsi:type="dcterms:W3CDTF">2021-05-26T16:50:10Z</dcterms:created>
  <dcterms:modified xsi:type="dcterms:W3CDTF">2025-02-18T11:24:16Z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