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60815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226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846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0530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0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3210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9643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37617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7905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96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1186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7175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7015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8602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93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499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57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9566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Superstore Sales Performance Dashboard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Interactive Power BI Dashboard for Sales and Profit Analysis</a:t>
            </a:r>
          </a:p>
          <a:p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Superstore Sales Dashboard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Interactive Business Performance Analysis using Power BI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Name: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Karnakanti Varsha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Data Analyst / Power BI Developer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October</a:t>
            </a:r>
            <a:b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/>
              <a:t>Power BI enables clear visualization of business KPIs</a:t>
            </a:r>
          </a:p>
          <a:p>
            <a:r>
              <a:rPr sz="1800" dirty="0"/>
              <a:t>Dashboard provides insights into sales and profit performance</a:t>
            </a:r>
          </a:p>
          <a:p>
            <a:r>
              <a:rPr sz="1800" dirty="0"/>
              <a:t>Supports strategic, data-driven decisions</a:t>
            </a:r>
          </a:p>
          <a:p>
            <a:r>
              <a:rPr sz="1800" dirty="0"/>
              <a:t>Future Scope: Forecasting, real-time data connection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Thanks to mentors, faculty, and peers for guidance and support.</a:t>
            </a:r>
          </a:p>
          <a:p>
            <a:r>
              <a:rPr sz="1800"/>
              <a:t>Special thanks to the institution for providing learning opportunities.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/>
              <a:t>Kaggle Dataset: Sample Superstore</a:t>
            </a:r>
          </a:p>
          <a:p>
            <a:r>
              <a:rPr sz="1800" dirty="0"/>
              <a:t>Power BI Docs: https://learn.microsoft.com/power-bi</a:t>
            </a:r>
          </a:p>
          <a:p>
            <a:r>
              <a:rPr sz="1800" dirty="0"/>
              <a:t>Power BI Tips: https://powerbi.tips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/>
              <a:t>Design an interactive Power BI dashboard to analyze Total Sales, Total Profit, and Profit Margin (%)</a:t>
            </a:r>
          </a:p>
          <a:p>
            <a:r>
              <a:rPr sz="1800" dirty="0"/>
              <a:t>Help management identify trends and top-performing areas</a:t>
            </a:r>
            <a:endParaRPr lang="en-IN" sz="1800" dirty="0"/>
          </a:p>
          <a:p>
            <a:r>
              <a:rPr lang="en-IN" sz="1800" dirty="0"/>
              <a:t> Enable data-driven decision-making</a:t>
            </a:r>
          </a:p>
          <a:p>
            <a:pPr marL="0" indent="0">
              <a:buNone/>
            </a:pPr>
            <a:r>
              <a:rPr lang="en-IN" sz="1800" dirty="0"/>
              <a:t>     </a:t>
            </a:r>
            <a:endParaRPr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Dataset: Sample Superstore Dataset (Kaggle)</a:t>
            </a:r>
          </a:p>
          <a:p>
            <a:r>
              <a:rPr sz="1800" dirty="0"/>
              <a:t>File Type: CSV</a:t>
            </a:r>
          </a:p>
          <a:p>
            <a:r>
              <a:rPr sz="1800" dirty="0"/>
              <a:t>Records: ~10,000+</a:t>
            </a:r>
          </a:p>
          <a:p>
            <a:r>
              <a:rPr sz="1800" dirty="0"/>
              <a:t>Key Columns:</a:t>
            </a:r>
          </a:p>
          <a:p>
            <a:r>
              <a:rPr sz="1800" dirty="0"/>
              <a:t>Order ID, Order Date, Ship Date</a:t>
            </a:r>
          </a:p>
          <a:p>
            <a:r>
              <a:rPr sz="1800" dirty="0"/>
              <a:t>Sales, Quantity, Discount, Profit</a:t>
            </a:r>
          </a:p>
          <a:p>
            <a:r>
              <a:rPr sz="1800" dirty="0"/>
              <a:t>Category, Sub-Category, Region, State, City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Steps performed using Power Query:</a:t>
            </a:r>
          </a:p>
          <a:p>
            <a:r>
              <a:rPr sz="1800"/>
              <a:t>1. Removed blank or duplicate rows</a:t>
            </a:r>
          </a:p>
          <a:p>
            <a:r>
              <a:rPr sz="1800"/>
              <a:t>2. Corrected data types</a:t>
            </a:r>
          </a:p>
          <a:p>
            <a:r>
              <a:rPr sz="1800"/>
              <a:t>3. Renamed columns</a:t>
            </a:r>
          </a:p>
          <a:p>
            <a:r>
              <a:rPr sz="1800"/>
              <a:t>4. Created calculated fields and DAX measures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DAX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/>
              <a:t>Total Sales = SUM(train[Sales])</a:t>
            </a:r>
          </a:p>
          <a:p>
            <a:r>
              <a:rPr sz="1800" dirty="0"/>
              <a:t>Total Profit = SUM(train[Profit])</a:t>
            </a:r>
          </a:p>
          <a:p>
            <a:r>
              <a:rPr sz="1800" dirty="0"/>
              <a:t>Profit Margin % = DIVIDE([Total Profit], [Total Sales], 0)</a:t>
            </a:r>
          </a:p>
          <a:p>
            <a:r>
              <a:rPr sz="1800" dirty="0"/>
              <a:t>Sales LY = CALCULATE([Total Sales], SAMEPERIODLASTYEAR(train[Order Date]))</a:t>
            </a:r>
          </a:p>
          <a:p>
            <a:r>
              <a:rPr sz="1800" dirty="0"/>
              <a:t>Sales Growth % = DIVIDE([Total Sales] - [Sales LY], [Sales LY])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/>
              <a:t>Top Section: KPI Cards – Total Sales, Total Profit, Profit Margin %</a:t>
            </a:r>
          </a:p>
          <a:p>
            <a:r>
              <a:rPr sz="1800"/>
              <a:t>Middle Section: Line Chart (Sales Over Time), Bar Chart (Sales by Category), Map (Sales by Region)</a:t>
            </a:r>
          </a:p>
          <a:p>
            <a:r>
              <a:rPr sz="1800"/>
              <a:t>Bottom Section: Table – Top Products (Sales, Profit, Margin %)</a:t>
            </a:r>
          </a:p>
          <a:p>
            <a:r>
              <a:rPr sz="1800"/>
              <a:t>Slicers: Year, Region, Category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2633" y="834378"/>
            <a:ext cx="6798734" cy="1161570"/>
          </a:xfrm>
        </p:spPr>
        <p:txBody>
          <a:bodyPr/>
          <a:lstStyle/>
          <a:p>
            <a:r>
              <a:t>Visuals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6" y="2467898"/>
            <a:ext cx="6798736" cy="3555726"/>
          </a:xfrm>
        </p:spPr>
        <p:txBody>
          <a:bodyPr/>
          <a:lstStyle/>
          <a:p>
            <a:r>
              <a:rPr sz="1800" dirty="0"/>
              <a:t>Card (KPI): Display totals</a:t>
            </a:r>
          </a:p>
          <a:p>
            <a:r>
              <a:rPr sz="1800" dirty="0"/>
              <a:t>Line Chart: Show sales trend</a:t>
            </a:r>
          </a:p>
          <a:p>
            <a:r>
              <a:rPr sz="1800" dirty="0"/>
              <a:t>Bar Chart: Compare categories</a:t>
            </a:r>
          </a:p>
          <a:p>
            <a:r>
              <a:rPr lang="en-IN" sz="1800" dirty="0"/>
              <a:t>Bar Chart</a:t>
            </a:r>
            <a:r>
              <a:rPr sz="1800" dirty="0"/>
              <a:t>: Analyze regions</a:t>
            </a:r>
          </a:p>
          <a:p>
            <a:r>
              <a:rPr sz="1800" dirty="0"/>
              <a:t>Table: Top Products</a:t>
            </a:r>
          </a:p>
          <a:p>
            <a:r>
              <a:rPr sz="1800" dirty="0"/>
              <a:t>Slicers: Interactivity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A7763C-A27C-82FD-0132-A95513314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4684" y="2753032"/>
            <a:ext cx="3805084" cy="321596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/>
              <a:t>Technology category generates the highest sales and profit margin</a:t>
            </a:r>
          </a:p>
          <a:p>
            <a:r>
              <a:rPr sz="1800" dirty="0"/>
              <a:t>West region performs best</a:t>
            </a:r>
          </a:p>
          <a:p>
            <a:r>
              <a:rPr sz="1800" dirty="0"/>
              <a:t>Furniture shows low margins</a:t>
            </a:r>
          </a:p>
          <a:p>
            <a:r>
              <a:rPr sz="1800" dirty="0"/>
              <a:t>Sales spike in Nov–Dec</a:t>
            </a:r>
          </a:p>
          <a:p>
            <a:r>
              <a:rPr sz="1800" dirty="0"/>
              <a:t>Focus on low-performing regions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800" dirty="0"/>
              <a:t>Power BI Desktop – Dashboard creation</a:t>
            </a:r>
          </a:p>
          <a:p>
            <a:r>
              <a:rPr sz="1800" dirty="0"/>
              <a:t>Power Query – Data cleaning</a:t>
            </a:r>
          </a:p>
          <a:p>
            <a:r>
              <a:rPr sz="1800" dirty="0"/>
              <a:t>DAX – Calculated measures</a:t>
            </a:r>
          </a:p>
          <a:p>
            <a:r>
              <a:rPr sz="1800" dirty="0"/>
              <a:t>Excel/Kaggle – Source data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22</TotalTime>
  <Words>457</Words>
  <Application>Microsoft Office PowerPoint</Application>
  <PresentationFormat>On-screen Show (4:3)</PresentationFormat>
  <Paragraphs>63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Garamond</vt:lpstr>
      <vt:lpstr>Times New Roman</vt:lpstr>
      <vt:lpstr>Organic</vt:lpstr>
      <vt:lpstr>Superstore Sales Performance Dashboard</vt:lpstr>
      <vt:lpstr>Objective of the Project</vt:lpstr>
      <vt:lpstr>Dataset Description</vt:lpstr>
      <vt:lpstr>Data Cleaning &amp; Transformation</vt:lpstr>
      <vt:lpstr>DAX Measures</vt:lpstr>
      <vt:lpstr>Dashboard Layout</vt:lpstr>
      <vt:lpstr>Visuals Used</vt:lpstr>
      <vt:lpstr>Key Insights</vt:lpstr>
      <vt:lpstr>Tools Used</vt:lpstr>
      <vt:lpstr>Conclusion</vt:lpstr>
      <vt:lpstr>Acknowledgment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Karnakanti Varsha</dc:creator>
  <cp:keywords/>
  <dc:description>generated using python-pptx</dc:description>
  <cp:lastModifiedBy>Karnakanti Varsha</cp:lastModifiedBy>
  <cp:revision>2</cp:revision>
  <dcterms:created xsi:type="dcterms:W3CDTF">2013-01-27T09:14:16Z</dcterms:created>
  <dcterms:modified xsi:type="dcterms:W3CDTF">2025-10-25T16:04:41Z</dcterms:modified>
  <cp:category/>
</cp:coreProperties>
</file>