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44EFB-5650-40E1-A06B-34D8D94FE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E8E43-B8BC-4259-98FF-014851141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70AAF-0BC1-42AC-A893-B9D73020A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5B11-09C8-4D97-9EAC-4E9714E4A052}" type="datetimeFigureOut">
              <a:rPr lang="en-NZ" smtClean="0"/>
              <a:t>30/10/2020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C6777-B095-4AF7-898C-42EF68FB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28636-23EF-436E-BE88-E3CE6736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D9FC-8E8D-461A-9DDA-95A57E0819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6028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669A-4219-478B-8990-CA83A6A1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4A667-D16D-45A0-822F-1C48B0A68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D6088-AB45-4147-B63B-4B846CC1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5B11-09C8-4D97-9EAC-4E9714E4A052}" type="datetimeFigureOut">
              <a:rPr lang="en-NZ" smtClean="0"/>
              <a:t>30/10/2020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0E17F-55EC-4776-BD8F-5E0FD5D1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82702-BD17-4673-8452-AF94875E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D9FC-8E8D-461A-9DDA-95A57E0819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742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47D65-AE72-4869-91E4-61A90BBA1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75DDB-BBAE-4E3B-A4FC-22537C988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500A4-1BE2-47FA-9CF7-9E2814F0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5B11-09C8-4D97-9EAC-4E9714E4A052}" type="datetimeFigureOut">
              <a:rPr lang="en-NZ" smtClean="0"/>
              <a:t>30/10/2020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9B694-13F2-4B34-97D9-D90CFDAD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2C169-E95C-47D5-BA82-82FBDAC2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D9FC-8E8D-461A-9DDA-95A57E0819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2996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272A-6FC1-4D33-B9FF-84E07727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CFFD7-F564-4BB2-8AB1-D0C4F2A64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38177-5BF7-4EE1-9B63-80EE3122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5B11-09C8-4D97-9EAC-4E9714E4A052}" type="datetimeFigureOut">
              <a:rPr lang="en-NZ" smtClean="0"/>
              <a:t>30/10/2020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ED7AF-70A9-452F-BA06-002A5EBBB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36CA3-1BFA-427C-B045-F4FC72EF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D9FC-8E8D-461A-9DDA-95A57E0819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374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4596-B2A0-4250-890F-3AAC7CA3B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883D8-802F-41DD-B4B9-34ACC42B9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6A97D-DC62-4BC6-9D3A-0FBE36B4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5B11-09C8-4D97-9EAC-4E9714E4A052}" type="datetimeFigureOut">
              <a:rPr lang="en-NZ" smtClean="0"/>
              <a:t>30/10/2020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513DA-8281-4265-802B-B38DAA86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B741C-BC8C-4668-BFCE-9F48A872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D9FC-8E8D-461A-9DDA-95A57E0819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028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D382-501A-457B-A7E8-92ADC866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BDB2D-0479-4E24-95D1-C7E234CB4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8C954-40DE-457E-9C5A-688E8AC3C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53461-F04E-41C4-B1CB-908FE666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5B11-09C8-4D97-9EAC-4E9714E4A052}" type="datetimeFigureOut">
              <a:rPr lang="en-NZ" smtClean="0"/>
              <a:t>30/10/2020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10FEF-7A09-4A0E-BFC2-3F1B451F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DA9F2-EF2A-4118-9939-17F580C9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D9FC-8E8D-461A-9DDA-95A57E0819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5724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8CB9-C525-455A-A7C1-ED3DC7997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22DB0-8025-4331-A848-C1D65F5A1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F4733-F93A-4FB4-AC61-36302BE50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1B2E-D3F2-4F7E-AC94-F87F92A3A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5B5D5-625D-472F-8649-8FF26893D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D1318-B0C6-4797-AF05-17A308F0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5B11-09C8-4D97-9EAC-4E9714E4A052}" type="datetimeFigureOut">
              <a:rPr lang="en-NZ" smtClean="0"/>
              <a:t>30/10/2020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C9B83A-0C93-4D4D-A27B-BF54C6EF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A0DB99-1DF1-4E93-9EF5-F83E47FA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D9FC-8E8D-461A-9DDA-95A57E0819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769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FC0A-F310-44C2-9CF6-683C0716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E6072-0E5E-4169-A4AB-703DEA63C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5B11-09C8-4D97-9EAC-4E9714E4A052}" type="datetimeFigureOut">
              <a:rPr lang="en-NZ" smtClean="0"/>
              <a:t>30/10/2020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B467A-DB9D-44A0-A2B0-03DDAC02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07C19-FD21-4B58-9FD0-863A03DA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D9FC-8E8D-461A-9DDA-95A57E0819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2432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6352BF-B0AA-44C7-AD40-241C1503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5B11-09C8-4D97-9EAC-4E9714E4A052}" type="datetimeFigureOut">
              <a:rPr lang="en-NZ" smtClean="0"/>
              <a:t>30/10/2020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C0F45-B630-474A-B7D4-BB364F36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CB08A-D209-43AF-954B-C19D42E1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D9FC-8E8D-461A-9DDA-95A57E0819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2449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8C6A-97C4-4651-86E3-443ED1FD5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E75ED-EF14-4F76-AB79-683B74BCA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00BB8-6B92-42D6-AFBD-3B353AAE3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D0752-C17C-4442-B95E-2DFFF78D0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5B11-09C8-4D97-9EAC-4E9714E4A052}" type="datetimeFigureOut">
              <a:rPr lang="en-NZ" smtClean="0"/>
              <a:t>30/10/2020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3894C-3233-40F4-B1D6-7AEAD860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2171D-9E2A-48C2-ADC3-BC258662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D9FC-8E8D-461A-9DDA-95A57E0819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8768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0864-F5D8-4E53-A566-EA43EEEB1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696F7-5026-4960-99A6-34A4888FC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23AA0-E715-4343-B1F3-6AD815766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61E47-24ED-42DD-9E8B-A1278EE3B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5B11-09C8-4D97-9EAC-4E9714E4A052}" type="datetimeFigureOut">
              <a:rPr lang="en-NZ" smtClean="0"/>
              <a:t>30/10/2020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CE9AB-3AF4-47B4-822C-3BB40D68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64653-61AE-4EAE-8AFE-2298BCC5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D9FC-8E8D-461A-9DDA-95A57E0819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5124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7E029-DB20-4084-A067-A771540AB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F8AA7-9E48-4F74-A03C-60C60F102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C3B47-893A-420C-BD90-D44B9900F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A5B11-09C8-4D97-9EAC-4E9714E4A052}" type="datetimeFigureOut">
              <a:rPr lang="en-NZ" smtClean="0"/>
              <a:t>30/10/2020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79B6D-13E9-40C0-A456-DB0C145D3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B1B1A-3FBB-4549-A5FA-061619392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7D9FC-8E8D-461A-9DDA-95A57E0819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8027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EE03A50-2461-4FA8-B313-C85CA747774A}"/>
              </a:ext>
            </a:extLst>
          </p:cNvPr>
          <p:cNvSpPr/>
          <p:nvPr/>
        </p:nvSpPr>
        <p:spPr>
          <a:xfrm>
            <a:off x="2794463" y="3018425"/>
            <a:ext cx="3167272" cy="1595002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2400" kern="1200" dirty="0"/>
              <a:t>           Monitoring</a:t>
            </a:r>
          </a:p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800" kern="1200" dirty="0"/>
              <a:t>  Zero touch installation</a:t>
            </a:r>
            <a:endParaRPr lang="en-NZ" sz="1800" kern="1200" dirty="0"/>
          </a:p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800" kern="1200" dirty="0"/>
              <a:t>  Service Provisioning</a:t>
            </a:r>
            <a:endParaRPr lang="en-NZ" sz="1800" kern="1200" dirty="0"/>
          </a:p>
          <a:p>
            <a:pPr algn="ctr"/>
            <a:endParaRPr lang="en-NZ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CDBB7DD-3878-495D-BDE4-4F5B9E8DA7AF}"/>
              </a:ext>
            </a:extLst>
          </p:cNvPr>
          <p:cNvSpPr/>
          <p:nvPr/>
        </p:nvSpPr>
        <p:spPr>
          <a:xfrm>
            <a:off x="6348201" y="1266824"/>
            <a:ext cx="3167273" cy="1595002"/>
          </a:xfrm>
          <a:prstGeom prst="round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14300" lvl="1" indent="-114300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GB" kern="1200" dirty="0"/>
          </a:p>
          <a:p>
            <a:pPr marL="0" lvl="1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GB" dirty="0"/>
          </a:p>
          <a:p>
            <a:pPr marL="0" lvl="1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kern="1200" dirty="0"/>
              <a:t>             </a:t>
            </a:r>
            <a:r>
              <a:rPr lang="en-GB" sz="2400" kern="1200" dirty="0"/>
              <a:t>Provisioning</a:t>
            </a:r>
            <a:r>
              <a:rPr lang="en-GB" kern="1200" dirty="0"/>
              <a:t>   </a:t>
            </a:r>
          </a:p>
          <a:p>
            <a:pPr marL="114300" lvl="1" indent="-114300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kern="1200" dirty="0"/>
              <a:t>  Firmware &amp; Group update</a:t>
            </a:r>
            <a:endParaRPr lang="en-NZ" kern="1200" dirty="0"/>
          </a:p>
          <a:p>
            <a:pPr marL="114300" lvl="1" indent="-114300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kern="1200" dirty="0"/>
              <a:t>  Policy enforcement &amp;       Inventory</a:t>
            </a:r>
            <a:endParaRPr lang="en-NZ" kern="1200" dirty="0"/>
          </a:p>
          <a:p>
            <a:pPr algn="ctr"/>
            <a:endParaRPr lang="en-NZ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AC88BF6-7D42-4094-BCDB-D3E32BE8341A}"/>
              </a:ext>
            </a:extLst>
          </p:cNvPr>
          <p:cNvSpPr/>
          <p:nvPr/>
        </p:nvSpPr>
        <p:spPr>
          <a:xfrm>
            <a:off x="6348202" y="3003381"/>
            <a:ext cx="3233948" cy="1595002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GB" sz="1800" kern="1200" dirty="0"/>
          </a:p>
          <a:p>
            <a:pPr marL="0" lvl="1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NZ" dirty="0"/>
          </a:p>
          <a:p>
            <a:pPr marL="0" lvl="1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NZ" sz="1800" kern="1200" dirty="0"/>
          </a:p>
          <a:p>
            <a:pPr marL="0" lvl="1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NZ" dirty="0"/>
          </a:p>
          <a:p>
            <a:pPr marL="0" lvl="1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NZ" sz="1800" kern="1200" dirty="0"/>
          </a:p>
          <a:p>
            <a:pPr marL="0" lvl="1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NZ" dirty="0"/>
              <a:t>  </a:t>
            </a:r>
          </a:p>
          <a:p>
            <a:pPr marL="0" lvl="1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2400" dirty="0"/>
              <a:t>       </a:t>
            </a:r>
          </a:p>
          <a:p>
            <a:pPr marL="0" lvl="1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2400" dirty="0"/>
              <a:t>          </a:t>
            </a:r>
            <a:r>
              <a:rPr lang="en-GB" sz="2400" kern="1200" dirty="0"/>
              <a:t>Management</a:t>
            </a:r>
            <a:endParaRPr lang="en-GB" sz="1800" kern="1200" dirty="0"/>
          </a:p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800" kern="1200" dirty="0"/>
              <a:t> Service Availability</a:t>
            </a:r>
            <a:endParaRPr lang="en-NZ" sz="1800" kern="1200" dirty="0"/>
          </a:p>
          <a:p>
            <a:pPr marL="0" lvl="1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NZ" dirty="0"/>
          </a:p>
          <a:p>
            <a:pPr marL="0" lvl="1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NZ" sz="1800" kern="1200" dirty="0"/>
          </a:p>
          <a:p>
            <a:pPr marL="0" lvl="1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NZ" dirty="0"/>
          </a:p>
          <a:p>
            <a:pPr marL="0" lvl="1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NZ" sz="1800" kern="1200" dirty="0"/>
          </a:p>
          <a:p>
            <a:pPr marL="0" lvl="1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NZ" dirty="0"/>
          </a:p>
          <a:p>
            <a:pPr marL="0" lvl="1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NZ" sz="1800" kern="1200" dirty="0"/>
          </a:p>
          <a:p>
            <a:pPr marL="0" lvl="1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NZ" dirty="0"/>
          </a:p>
          <a:p>
            <a:pPr marL="0" lvl="1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NZ" sz="1800" kern="12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A3FC2A9-3904-4F11-A789-3A733BCF83F0}"/>
              </a:ext>
            </a:extLst>
          </p:cNvPr>
          <p:cNvSpPr/>
          <p:nvPr/>
        </p:nvSpPr>
        <p:spPr>
          <a:xfrm>
            <a:off x="2794462" y="1266823"/>
            <a:ext cx="3167273" cy="159500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2400" kern="1200" dirty="0"/>
              <a:t>           Support</a:t>
            </a:r>
          </a:p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kern="1200" dirty="0"/>
              <a:t>  Online support</a:t>
            </a:r>
            <a:endParaRPr lang="en-NZ" kern="1200" dirty="0"/>
          </a:p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kern="1200" dirty="0"/>
              <a:t>  Preventive support</a:t>
            </a:r>
            <a:endParaRPr lang="en-NZ" kern="1200" dirty="0"/>
          </a:p>
        </p:txBody>
      </p:sp>
      <p:sp>
        <p:nvSpPr>
          <p:cNvPr id="40" name="Arrow: Circular 39">
            <a:extLst>
              <a:ext uri="{FF2B5EF4-FFF2-40B4-BE49-F238E27FC236}">
                <a16:creationId xmlns:a16="http://schemas.microsoft.com/office/drawing/2014/main" id="{50D8688D-DFA4-4393-992A-8293A73EBA0D}"/>
              </a:ext>
            </a:extLst>
          </p:cNvPr>
          <p:cNvSpPr/>
          <p:nvPr/>
        </p:nvSpPr>
        <p:spPr>
          <a:xfrm rot="17849866">
            <a:off x="5210281" y="2002674"/>
            <a:ext cx="1771439" cy="1844812"/>
          </a:xfrm>
          <a:prstGeom prst="circularArrow">
            <a:avLst>
              <a:gd name="adj1" fmla="val 12500"/>
              <a:gd name="adj2" fmla="val 1000400"/>
              <a:gd name="adj3" fmla="val 20457681"/>
              <a:gd name="adj4" fmla="val 3109146"/>
              <a:gd name="adj5" fmla="val 12500"/>
            </a:avLst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flat" dir="t"/>
          </a:scene3d>
          <a:sp3d z="190500"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3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4" name="Graphic 43" descr="Telephone">
            <a:extLst>
              <a:ext uri="{FF2B5EF4-FFF2-40B4-BE49-F238E27FC236}">
                <a16:creationId xmlns:a16="http://schemas.microsoft.com/office/drawing/2014/main" id="{6DCD73B9-B863-4CB4-8264-2A288A98D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9418" y="1444653"/>
            <a:ext cx="566929" cy="566929"/>
          </a:xfrm>
          <a:prstGeom prst="rect">
            <a:avLst/>
          </a:prstGeom>
        </p:spPr>
      </p:pic>
      <p:pic>
        <p:nvPicPr>
          <p:cNvPr id="48" name="Graphic 47" descr="Download from cloud">
            <a:extLst>
              <a:ext uri="{FF2B5EF4-FFF2-40B4-BE49-F238E27FC236}">
                <a16:creationId xmlns:a16="http://schemas.microsoft.com/office/drawing/2014/main" id="{4C5DD70A-DE12-45B6-BB2E-CC6BAEE12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64300" y="1564036"/>
            <a:ext cx="447546" cy="447546"/>
          </a:xfrm>
          <a:prstGeom prst="rect">
            <a:avLst/>
          </a:prstGeom>
        </p:spPr>
      </p:pic>
      <p:pic>
        <p:nvPicPr>
          <p:cNvPr id="54" name="Graphic 53" descr="Clipboard Checked">
            <a:extLst>
              <a:ext uri="{FF2B5EF4-FFF2-40B4-BE49-F238E27FC236}">
                <a16:creationId xmlns:a16="http://schemas.microsoft.com/office/drawing/2014/main" id="{20DF4BE6-0C56-4427-9C0C-BEFA5B5F90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6664300" y="3237756"/>
            <a:ext cx="501503" cy="496280"/>
          </a:xfrm>
          <a:prstGeom prst="rect">
            <a:avLst/>
          </a:prstGeom>
        </p:spPr>
      </p:pic>
      <p:pic>
        <p:nvPicPr>
          <p:cNvPr id="60" name="Graphic 59" descr="Badge Tick">
            <a:extLst>
              <a:ext uri="{FF2B5EF4-FFF2-40B4-BE49-F238E27FC236}">
                <a16:creationId xmlns:a16="http://schemas.microsoft.com/office/drawing/2014/main" id="{73D7F35C-829B-4C03-A8A0-8583266B99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97387" y="3106330"/>
            <a:ext cx="490990" cy="490990"/>
          </a:xfrm>
          <a:prstGeom prst="rect">
            <a:avLst/>
          </a:prstGeom>
        </p:spPr>
      </p:pic>
      <p:sp>
        <p:nvSpPr>
          <p:cNvPr id="62" name="Arrow: Circular 61">
            <a:extLst>
              <a:ext uri="{FF2B5EF4-FFF2-40B4-BE49-F238E27FC236}">
                <a16:creationId xmlns:a16="http://schemas.microsoft.com/office/drawing/2014/main" id="{43993800-D2E9-48B6-85EF-5023A70DCE88}"/>
              </a:ext>
            </a:extLst>
          </p:cNvPr>
          <p:cNvSpPr/>
          <p:nvPr/>
        </p:nvSpPr>
        <p:spPr>
          <a:xfrm rot="7446788">
            <a:off x="5210280" y="2002675"/>
            <a:ext cx="1771439" cy="1844812"/>
          </a:xfrm>
          <a:prstGeom prst="circularArrow">
            <a:avLst>
              <a:gd name="adj1" fmla="val 11072"/>
              <a:gd name="adj2" fmla="val 1000400"/>
              <a:gd name="adj3" fmla="val 247064"/>
              <a:gd name="adj4" fmla="val 13436303"/>
              <a:gd name="adj5" fmla="val 12500"/>
            </a:avLst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flat" dir="t"/>
          </a:scene3d>
          <a:sp3d z="190500"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3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414759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36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Karnali Dhanani</dc:creator>
  <cp:lastModifiedBy>Karnali Dhanani</cp:lastModifiedBy>
  <cp:revision>9</cp:revision>
  <dcterms:created xsi:type="dcterms:W3CDTF">2020-10-30T00:25:56Z</dcterms:created>
  <dcterms:modified xsi:type="dcterms:W3CDTF">2020-10-30T01:57:42Z</dcterms:modified>
</cp:coreProperties>
</file>