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4BB4-AEC5-4B28-9631-F13678E51B7C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9175-109B-4EA6-947D-19B053DD2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59930" y="2362200"/>
            <a:ext cx="1233487" cy="8858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Input is 1,2,3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28998" y="838200"/>
            <a:ext cx="895350" cy="295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05136" y="1537855"/>
            <a:ext cx="1743075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Display Welcome Screen and read user input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876673" y="1133475"/>
            <a:ext cx="1" cy="40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4" idx="0"/>
          </p:cNvCxnSpPr>
          <p:nvPr/>
        </p:nvCxnSpPr>
        <p:spPr>
          <a:xfrm>
            <a:off x="3876674" y="1995055"/>
            <a:ext cx="0" cy="3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046559" y="3733800"/>
            <a:ext cx="858838" cy="542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Display All Files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3314698" y="3790950"/>
            <a:ext cx="1123950" cy="485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Add/Delete/Search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271836" y="4572000"/>
            <a:ext cx="1209675" cy="7715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Input is 1,2,3,4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5524500" y="3686175"/>
            <a:ext cx="990600" cy="504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Exit Application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1022350" y="5762625"/>
            <a:ext cx="1085850" cy="51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Add 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2622550" y="5715000"/>
            <a:ext cx="1152525" cy="561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Delete 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4165600" y="5762625"/>
            <a:ext cx="1219200" cy="51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Search 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686425" y="5762625"/>
            <a:ext cx="1019175" cy="51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Navigate to Main Menu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4" idx="2"/>
            <a:endCxn id="29" idx="0"/>
          </p:cNvCxnSpPr>
          <p:nvPr/>
        </p:nvCxnSpPr>
        <p:spPr>
          <a:xfrm flipH="1">
            <a:off x="3876673" y="3248025"/>
            <a:ext cx="1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30" idx="0"/>
          </p:cNvCxnSpPr>
          <p:nvPr/>
        </p:nvCxnSpPr>
        <p:spPr>
          <a:xfrm>
            <a:off x="3876673" y="4276725"/>
            <a:ext cx="1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/>
              <a:t>Flow Chart</a:t>
            </a:r>
            <a:endParaRPr lang="en-US" sz="3600" dirty="0"/>
          </a:p>
        </p:txBody>
      </p:sp>
      <p:cxnSp>
        <p:nvCxnSpPr>
          <p:cNvPr id="43" name="Elbow Connector 42"/>
          <p:cNvCxnSpPr>
            <a:stCxn id="4" idx="1"/>
            <a:endCxn id="28" idx="0"/>
          </p:cNvCxnSpPr>
          <p:nvPr/>
        </p:nvCxnSpPr>
        <p:spPr>
          <a:xfrm rot="10800000" flipV="1">
            <a:off x="1475978" y="2805112"/>
            <a:ext cx="1783952" cy="928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1" idx="0"/>
          </p:cNvCxnSpPr>
          <p:nvPr/>
        </p:nvCxnSpPr>
        <p:spPr>
          <a:xfrm>
            <a:off x="4493417" y="2805113"/>
            <a:ext cx="1526383" cy="881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0" idx="1"/>
            <a:endCxn id="32" idx="0"/>
          </p:cNvCxnSpPr>
          <p:nvPr/>
        </p:nvCxnSpPr>
        <p:spPr>
          <a:xfrm rot="10800000" flipV="1">
            <a:off x="1565276" y="4957763"/>
            <a:ext cx="1706561" cy="8048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0" idx="3"/>
            <a:endCxn id="35" idx="0"/>
          </p:cNvCxnSpPr>
          <p:nvPr/>
        </p:nvCxnSpPr>
        <p:spPr>
          <a:xfrm>
            <a:off x="4481511" y="4957763"/>
            <a:ext cx="1714502" cy="8048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0" idx="2"/>
            <a:endCxn id="33" idx="0"/>
          </p:cNvCxnSpPr>
          <p:nvPr/>
        </p:nvCxnSpPr>
        <p:spPr>
          <a:xfrm rot="5400000">
            <a:off x="3352007" y="5190332"/>
            <a:ext cx="371475" cy="6778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2"/>
            <a:endCxn id="34" idx="0"/>
          </p:cNvCxnSpPr>
          <p:nvPr/>
        </p:nvCxnSpPr>
        <p:spPr>
          <a:xfrm rot="16200000" flipH="1">
            <a:off x="4116387" y="5103812"/>
            <a:ext cx="419100" cy="8985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8" idx="2"/>
            <a:endCxn id="6" idx="1"/>
          </p:cNvCxnSpPr>
          <p:nvPr/>
        </p:nvCxnSpPr>
        <p:spPr>
          <a:xfrm rot="5400000" flipH="1" flipV="1">
            <a:off x="985422" y="2257011"/>
            <a:ext cx="2510270" cy="1529158"/>
          </a:xfrm>
          <a:prstGeom prst="bentConnector4">
            <a:avLst>
              <a:gd name="adj1" fmla="val -9107"/>
              <a:gd name="adj2" fmla="val -621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2" idx="2"/>
          </p:cNvCxnSpPr>
          <p:nvPr/>
        </p:nvCxnSpPr>
        <p:spPr>
          <a:xfrm rot="5400000" flipH="1">
            <a:off x="123031" y="4834732"/>
            <a:ext cx="1852613" cy="1031875"/>
          </a:xfrm>
          <a:prstGeom prst="bentConnector3">
            <a:avLst>
              <a:gd name="adj1" fmla="val -123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3" idx="2"/>
          </p:cNvCxnSpPr>
          <p:nvPr/>
        </p:nvCxnSpPr>
        <p:spPr>
          <a:xfrm rot="5400000">
            <a:off x="2237383" y="5515569"/>
            <a:ext cx="200025" cy="17228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4" idx="2"/>
          </p:cNvCxnSpPr>
          <p:nvPr/>
        </p:nvCxnSpPr>
        <p:spPr>
          <a:xfrm rot="5400000">
            <a:off x="3790156" y="5491955"/>
            <a:ext cx="200025" cy="1770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5" idx="2"/>
          </p:cNvCxnSpPr>
          <p:nvPr/>
        </p:nvCxnSpPr>
        <p:spPr>
          <a:xfrm rot="5400000">
            <a:off x="5372100" y="5653086"/>
            <a:ext cx="200025" cy="1447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19400" y="2406134"/>
            <a:ext cx="4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28998" y="3245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5173793" y="2316481"/>
            <a:ext cx="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5600" y="5553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53000" y="5343524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819400" y="5360194"/>
            <a:ext cx="4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806514" y="5423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AutoShape 14"/>
          <p:cNvSpPr>
            <a:spLocks noChangeArrowheads="1"/>
          </p:cNvSpPr>
          <p:nvPr/>
        </p:nvSpPr>
        <p:spPr bwMode="auto">
          <a:xfrm>
            <a:off x="7467600" y="3790950"/>
            <a:ext cx="895350" cy="295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>
            <a:stCxn id="31" idx="3"/>
            <a:endCxn id="84" idx="1"/>
          </p:cNvCxnSpPr>
          <p:nvPr/>
        </p:nvCxnSpPr>
        <p:spPr>
          <a:xfrm>
            <a:off x="6515100" y="393858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8</cp:revision>
  <dcterms:created xsi:type="dcterms:W3CDTF">2020-06-06T12:37:50Z</dcterms:created>
  <dcterms:modified xsi:type="dcterms:W3CDTF">2020-06-06T13:27:26Z</dcterms:modified>
</cp:coreProperties>
</file>