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7555991" cy="1069238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image.jpeg"/>
	<Relationship Id="rId3" Type="http://schemas.openxmlformats.org/officeDocument/2006/relationships/image" Target="../media/13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	<Relationship Id="rId3" Type="http://schemas.openxmlformats.org/officeDocument/2006/relationships/image" Target="../media/4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image.jpeg"/>
	<Relationship Id="rId3" Type="http://schemas.openxmlformats.org/officeDocument/2006/relationships/image" Target="../media/6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image.jpeg"/>
	<Relationship Id="rId3" Type="http://schemas.openxmlformats.org/officeDocument/2006/relationships/image" Target="../media/8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9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	<Relationship Id="rId3" Type="http://schemas.openxmlformats.org/officeDocument/2006/relationships/image" Target="../media/11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412750" y="882650"/>
            <a:ext cx="6724650" cy="768350"/>
          </a:xfrm>
          <a:custGeom>
            <a:avLst/>
            <a:gdLst>
              <a:gd name="connsiteX0" fmla="*/ 17491 w 6724650"/>
              <a:gd name="connsiteY0" fmla="*/ 762593 h 768350"/>
              <a:gd name="connsiteX1" fmla="*/ 17491 w 6724650"/>
              <a:gd name="connsiteY1" fmla="*/ 28827 h 768350"/>
              <a:gd name="connsiteX2" fmla="*/ 18579 w 6724650"/>
              <a:gd name="connsiteY2" fmla="*/ 23357 h 768350"/>
              <a:gd name="connsiteX3" fmla="*/ 21677 w 6724650"/>
              <a:gd name="connsiteY3" fmla="*/ 18719 h 768350"/>
              <a:gd name="connsiteX4" fmla="*/ 26315 w 6724650"/>
              <a:gd name="connsiteY4" fmla="*/ 15621 h 768350"/>
              <a:gd name="connsiteX5" fmla="*/ 31785 w 6724650"/>
              <a:gd name="connsiteY5" fmla="*/ 14533 h 768350"/>
              <a:gd name="connsiteX6" fmla="*/ 6711914 w 6724650"/>
              <a:gd name="connsiteY6" fmla="*/ 14533 h 768350"/>
              <a:gd name="connsiteX7" fmla="*/ 6717383 w 6724650"/>
              <a:gd name="connsiteY7" fmla="*/ 15621 h 768350"/>
              <a:gd name="connsiteX8" fmla="*/ 6722021 w 6724650"/>
              <a:gd name="connsiteY8" fmla="*/ 18719 h 768350"/>
              <a:gd name="connsiteX9" fmla="*/ 6725120 w 6724650"/>
              <a:gd name="connsiteY9" fmla="*/ 23357 h 768350"/>
              <a:gd name="connsiteX10" fmla="*/ 6726208 w 6724650"/>
              <a:gd name="connsiteY10" fmla="*/ 28827 h 768350"/>
              <a:gd name="connsiteX11" fmla="*/ 6726208 w 6724650"/>
              <a:gd name="connsiteY11" fmla="*/ 762593 h 768350"/>
              <a:gd name="connsiteX12" fmla="*/ 6725120 w 6724650"/>
              <a:gd name="connsiteY12" fmla="*/ 768063 h 768350"/>
              <a:gd name="connsiteX13" fmla="*/ 6722021 w 6724650"/>
              <a:gd name="connsiteY13" fmla="*/ 772700 h 768350"/>
              <a:gd name="connsiteX14" fmla="*/ 6717383 w 6724650"/>
              <a:gd name="connsiteY14" fmla="*/ 775799 h 768350"/>
              <a:gd name="connsiteX15" fmla="*/ 6711914 w 6724650"/>
              <a:gd name="connsiteY15" fmla="*/ 776887 h 768350"/>
              <a:gd name="connsiteX16" fmla="*/ 31785 w 6724650"/>
              <a:gd name="connsiteY16" fmla="*/ 776887 h 768350"/>
              <a:gd name="connsiteX17" fmla="*/ 26315 w 6724650"/>
              <a:gd name="connsiteY17" fmla="*/ 775799 h 768350"/>
              <a:gd name="connsiteX18" fmla="*/ 21677 w 6724650"/>
              <a:gd name="connsiteY18" fmla="*/ 772700 h 768350"/>
              <a:gd name="connsiteX19" fmla="*/ 18579 w 6724650"/>
              <a:gd name="connsiteY19" fmla="*/ 768063 h 768350"/>
              <a:gd name="connsiteX20" fmla="*/ 17491 w 6724650"/>
              <a:gd name="connsiteY20" fmla="*/ 762593 h 768350"/>
              <a:gd name="connsiteX21" fmla="*/ 17491 w 6724650"/>
              <a:gd name="connsiteY21" fmla="*/ 762593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768350">
                <a:moveTo>
                  <a:pt x="17491" y="762593"/>
                </a:moveTo>
                <a:lnTo>
                  <a:pt x="17491" y="28827"/>
                </a:lnTo>
                <a:cubicBezTo>
                  <a:pt x="17491" y="26931"/>
                  <a:pt x="17853" y="25108"/>
                  <a:pt x="18579" y="23357"/>
                </a:cubicBezTo>
                <a:cubicBezTo>
                  <a:pt x="19304" y="21605"/>
                  <a:pt x="20337" y="20060"/>
                  <a:pt x="21677" y="18719"/>
                </a:cubicBezTo>
                <a:cubicBezTo>
                  <a:pt x="23018" y="17379"/>
                  <a:pt x="24564" y="16346"/>
                  <a:pt x="26315" y="15621"/>
                </a:cubicBezTo>
                <a:cubicBezTo>
                  <a:pt x="28066" y="14895"/>
                  <a:pt x="29889" y="14533"/>
                  <a:pt x="31785" y="14533"/>
                </a:cubicBezTo>
                <a:lnTo>
                  <a:pt x="6711914" y="14533"/>
                </a:lnTo>
                <a:cubicBezTo>
                  <a:pt x="6713809" y="14533"/>
                  <a:pt x="6715632" y="14895"/>
                  <a:pt x="6717383" y="15621"/>
                </a:cubicBezTo>
                <a:cubicBezTo>
                  <a:pt x="6719135" y="16346"/>
                  <a:pt x="6720681" y="17379"/>
                  <a:pt x="6722021" y="18719"/>
                </a:cubicBezTo>
                <a:cubicBezTo>
                  <a:pt x="6723361" y="20060"/>
                  <a:pt x="6724394" y="21605"/>
                  <a:pt x="6725120" y="23357"/>
                </a:cubicBezTo>
                <a:cubicBezTo>
                  <a:pt x="6725845" y="25108"/>
                  <a:pt x="6726208" y="26931"/>
                  <a:pt x="6726208" y="28827"/>
                </a:cubicBezTo>
                <a:lnTo>
                  <a:pt x="6726208" y="762593"/>
                </a:lnTo>
                <a:cubicBezTo>
                  <a:pt x="6726208" y="764488"/>
                  <a:pt x="6725845" y="766311"/>
                  <a:pt x="6725120" y="768063"/>
                </a:cubicBezTo>
                <a:cubicBezTo>
                  <a:pt x="6724394" y="769814"/>
                  <a:pt x="6723361" y="771360"/>
                  <a:pt x="6722021" y="772700"/>
                </a:cubicBezTo>
                <a:cubicBezTo>
                  <a:pt x="6720681" y="774040"/>
                  <a:pt x="6719135" y="775073"/>
                  <a:pt x="6717383" y="775799"/>
                </a:cubicBezTo>
                <a:cubicBezTo>
                  <a:pt x="6715632" y="776524"/>
                  <a:pt x="6713809" y="776887"/>
                  <a:pt x="6711914" y="776887"/>
                </a:cubicBezTo>
                <a:lnTo>
                  <a:pt x="31785" y="776887"/>
                </a:lnTo>
                <a:cubicBezTo>
                  <a:pt x="29889" y="776887"/>
                  <a:pt x="28066" y="776524"/>
                  <a:pt x="26315" y="775799"/>
                </a:cubicBezTo>
                <a:cubicBezTo>
                  <a:pt x="24564" y="775073"/>
                  <a:pt x="23018" y="774040"/>
                  <a:pt x="21677" y="772700"/>
                </a:cubicBezTo>
                <a:cubicBezTo>
                  <a:pt x="20337" y="771360"/>
                  <a:pt x="19304" y="769814"/>
                  <a:pt x="18579" y="768063"/>
                </a:cubicBezTo>
                <a:cubicBezTo>
                  <a:pt x="17853" y="766312"/>
                  <a:pt x="17491" y="764488"/>
                  <a:pt x="17491" y="762593"/>
                </a:cubicBezTo>
                <a:lnTo>
                  <a:pt x="17491" y="76259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412750" y="2051050"/>
            <a:ext cx="6724650" cy="450850"/>
          </a:xfrm>
          <a:custGeom>
            <a:avLst/>
            <a:gdLst>
              <a:gd name="connsiteX0" fmla="*/ 17491 w 6724650"/>
              <a:gd name="connsiteY0" fmla="*/ 442312 h 450850"/>
              <a:gd name="connsiteX1" fmla="*/ 17491 w 6724650"/>
              <a:gd name="connsiteY1" fmla="*/ 32547 h 450850"/>
              <a:gd name="connsiteX2" fmla="*/ 18579 w 6724650"/>
              <a:gd name="connsiteY2" fmla="*/ 27076 h 450850"/>
              <a:gd name="connsiteX3" fmla="*/ 21677 w 6724650"/>
              <a:gd name="connsiteY3" fmla="*/ 22439 h 450850"/>
              <a:gd name="connsiteX4" fmla="*/ 26315 w 6724650"/>
              <a:gd name="connsiteY4" fmla="*/ 19340 h 450850"/>
              <a:gd name="connsiteX5" fmla="*/ 31785 w 6724650"/>
              <a:gd name="connsiteY5" fmla="*/ 18252 h 450850"/>
              <a:gd name="connsiteX6" fmla="*/ 6711914 w 6724650"/>
              <a:gd name="connsiteY6" fmla="*/ 18252 h 450850"/>
              <a:gd name="connsiteX7" fmla="*/ 6717383 w 6724650"/>
              <a:gd name="connsiteY7" fmla="*/ 19340 h 450850"/>
              <a:gd name="connsiteX8" fmla="*/ 6722021 w 6724650"/>
              <a:gd name="connsiteY8" fmla="*/ 22439 h 450850"/>
              <a:gd name="connsiteX9" fmla="*/ 6725120 w 6724650"/>
              <a:gd name="connsiteY9" fmla="*/ 27076 h 450850"/>
              <a:gd name="connsiteX10" fmla="*/ 6726208 w 6724650"/>
              <a:gd name="connsiteY10" fmla="*/ 32547 h 450850"/>
              <a:gd name="connsiteX11" fmla="*/ 6726208 w 6724650"/>
              <a:gd name="connsiteY11" fmla="*/ 442312 h 450850"/>
              <a:gd name="connsiteX12" fmla="*/ 6725120 w 6724650"/>
              <a:gd name="connsiteY12" fmla="*/ 447782 h 450850"/>
              <a:gd name="connsiteX13" fmla="*/ 6722021 w 6724650"/>
              <a:gd name="connsiteY13" fmla="*/ 452419 h 450850"/>
              <a:gd name="connsiteX14" fmla="*/ 6717383 w 6724650"/>
              <a:gd name="connsiteY14" fmla="*/ 455518 h 450850"/>
              <a:gd name="connsiteX15" fmla="*/ 6711914 w 6724650"/>
              <a:gd name="connsiteY15" fmla="*/ 456606 h 450850"/>
              <a:gd name="connsiteX16" fmla="*/ 31785 w 6724650"/>
              <a:gd name="connsiteY16" fmla="*/ 456606 h 450850"/>
              <a:gd name="connsiteX17" fmla="*/ 26315 w 6724650"/>
              <a:gd name="connsiteY17" fmla="*/ 455518 h 450850"/>
              <a:gd name="connsiteX18" fmla="*/ 21677 w 6724650"/>
              <a:gd name="connsiteY18" fmla="*/ 452419 h 450850"/>
              <a:gd name="connsiteX19" fmla="*/ 18579 w 6724650"/>
              <a:gd name="connsiteY19" fmla="*/ 447782 h 450850"/>
              <a:gd name="connsiteX20" fmla="*/ 17491 w 6724650"/>
              <a:gd name="connsiteY20" fmla="*/ 442312 h 450850"/>
              <a:gd name="connsiteX21" fmla="*/ 17491 w 6724650"/>
              <a:gd name="connsiteY21" fmla="*/ 442312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50850">
                <a:moveTo>
                  <a:pt x="17491" y="442312"/>
                </a:moveTo>
                <a:lnTo>
                  <a:pt x="17491" y="32547"/>
                </a:lnTo>
                <a:cubicBezTo>
                  <a:pt x="17491" y="30651"/>
                  <a:pt x="17853" y="28828"/>
                  <a:pt x="18579" y="27076"/>
                </a:cubicBezTo>
                <a:cubicBezTo>
                  <a:pt x="19304" y="25325"/>
                  <a:pt x="20337" y="23779"/>
                  <a:pt x="21677" y="22439"/>
                </a:cubicBezTo>
                <a:cubicBezTo>
                  <a:pt x="23018" y="21099"/>
                  <a:pt x="24564" y="20066"/>
                  <a:pt x="26315" y="19340"/>
                </a:cubicBezTo>
                <a:cubicBezTo>
                  <a:pt x="28066" y="18615"/>
                  <a:pt x="29889" y="18252"/>
                  <a:pt x="31785" y="18252"/>
                </a:cubicBezTo>
                <a:lnTo>
                  <a:pt x="6711914" y="18252"/>
                </a:lnTo>
                <a:cubicBezTo>
                  <a:pt x="6713809" y="18252"/>
                  <a:pt x="6715632" y="18615"/>
                  <a:pt x="6717383" y="19340"/>
                </a:cubicBezTo>
                <a:cubicBezTo>
                  <a:pt x="6719135" y="20066"/>
                  <a:pt x="6720681" y="21099"/>
                  <a:pt x="6722021" y="22439"/>
                </a:cubicBezTo>
                <a:cubicBezTo>
                  <a:pt x="6723361" y="23779"/>
                  <a:pt x="6724394" y="25325"/>
                  <a:pt x="6725120" y="27076"/>
                </a:cubicBezTo>
                <a:cubicBezTo>
                  <a:pt x="6725845" y="28828"/>
                  <a:pt x="6726208" y="30651"/>
                  <a:pt x="6726208" y="32547"/>
                </a:cubicBezTo>
                <a:lnTo>
                  <a:pt x="6726208" y="442312"/>
                </a:lnTo>
                <a:cubicBezTo>
                  <a:pt x="6726208" y="444207"/>
                  <a:pt x="6725845" y="446031"/>
                  <a:pt x="6725120" y="447782"/>
                </a:cubicBezTo>
                <a:cubicBezTo>
                  <a:pt x="6724394" y="449533"/>
                  <a:pt x="6723361" y="451079"/>
                  <a:pt x="6722021" y="452419"/>
                </a:cubicBezTo>
                <a:cubicBezTo>
                  <a:pt x="6720681" y="453760"/>
                  <a:pt x="6719135" y="454792"/>
                  <a:pt x="6717383" y="455518"/>
                </a:cubicBezTo>
                <a:cubicBezTo>
                  <a:pt x="6715632" y="456243"/>
                  <a:pt x="6713809" y="456606"/>
                  <a:pt x="6711914" y="456606"/>
                </a:cubicBezTo>
                <a:lnTo>
                  <a:pt x="31785" y="456606"/>
                </a:lnTo>
                <a:cubicBezTo>
                  <a:pt x="29889" y="456606"/>
                  <a:pt x="28066" y="456243"/>
                  <a:pt x="26315" y="455518"/>
                </a:cubicBezTo>
                <a:cubicBezTo>
                  <a:pt x="24564" y="454792"/>
                  <a:pt x="23018" y="453760"/>
                  <a:pt x="21677" y="452419"/>
                </a:cubicBezTo>
                <a:cubicBezTo>
                  <a:pt x="20337" y="451079"/>
                  <a:pt x="19304" y="449533"/>
                  <a:pt x="18579" y="447782"/>
                </a:cubicBezTo>
                <a:cubicBezTo>
                  <a:pt x="17853" y="446031"/>
                  <a:pt x="17491" y="444207"/>
                  <a:pt x="17491" y="442312"/>
                </a:cubicBezTo>
                <a:lnTo>
                  <a:pt x="17491" y="4423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412750" y="2889250"/>
            <a:ext cx="6724650" cy="285750"/>
          </a:xfrm>
          <a:custGeom>
            <a:avLst/>
            <a:gdLst>
              <a:gd name="connsiteX0" fmla="*/ 17491 w 6724650"/>
              <a:gd name="connsiteY0" fmla="*/ 280701 h 285750"/>
              <a:gd name="connsiteX1" fmla="*/ 17491 w 6724650"/>
              <a:gd name="connsiteY1" fmla="*/ 32936 h 285750"/>
              <a:gd name="connsiteX2" fmla="*/ 18579 w 6724650"/>
              <a:gd name="connsiteY2" fmla="*/ 27466 h 285750"/>
              <a:gd name="connsiteX3" fmla="*/ 21677 w 6724650"/>
              <a:gd name="connsiteY3" fmla="*/ 22829 h 285750"/>
              <a:gd name="connsiteX4" fmla="*/ 26315 w 6724650"/>
              <a:gd name="connsiteY4" fmla="*/ 19730 h 285750"/>
              <a:gd name="connsiteX5" fmla="*/ 31785 w 6724650"/>
              <a:gd name="connsiteY5" fmla="*/ 18642 h 285750"/>
              <a:gd name="connsiteX6" fmla="*/ 6711914 w 6724650"/>
              <a:gd name="connsiteY6" fmla="*/ 18642 h 285750"/>
              <a:gd name="connsiteX7" fmla="*/ 6717383 w 6724650"/>
              <a:gd name="connsiteY7" fmla="*/ 19730 h 285750"/>
              <a:gd name="connsiteX8" fmla="*/ 6722021 w 6724650"/>
              <a:gd name="connsiteY8" fmla="*/ 22829 h 285750"/>
              <a:gd name="connsiteX9" fmla="*/ 6725120 w 6724650"/>
              <a:gd name="connsiteY9" fmla="*/ 27466 h 285750"/>
              <a:gd name="connsiteX10" fmla="*/ 6726208 w 6724650"/>
              <a:gd name="connsiteY10" fmla="*/ 32936 h 285750"/>
              <a:gd name="connsiteX11" fmla="*/ 6726208 w 6724650"/>
              <a:gd name="connsiteY11" fmla="*/ 280701 h 285750"/>
              <a:gd name="connsiteX12" fmla="*/ 6725120 w 6724650"/>
              <a:gd name="connsiteY12" fmla="*/ 286171 h 285750"/>
              <a:gd name="connsiteX13" fmla="*/ 6722021 w 6724650"/>
              <a:gd name="connsiteY13" fmla="*/ 290808 h 285750"/>
              <a:gd name="connsiteX14" fmla="*/ 6717383 w 6724650"/>
              <a:gd name="connsiteY14" fmla="*/ 293907 h 285750"/>
              <a:gd name="connsiteX15" fmla="*/ 6711914 w 6724650"/>
              <a:gd name="connsiteY15" fmla="*/ 294995 h 285750"/>
              <a:gd name="connsiteX16" fmla="*/ 31785 w 6724650"/>
              <a:gd name="connsiteY16" fmla="*/ 294995 h 285750"/>
              <a:gd name="connsiteX17" fmla="*/ 26315 w 6724650"/>
              <a:gd name="connsiteY17" fmla="*/ 293907 h 285750"/>
              <a:gd name="connsiteX18" fmla="*/ 21677 w 6724650"/>
              <a:gd name="connsiteY18" fmla="*/ 290808 h 285750"/>
              <a:gd name="connsiteX19" fmla="*/ 18579 w 6724650"/>
              <a:gd name="connsiteY19" fmla="*/ 286171 h 285750"/>
              <a:gd name="connsiteX20" fmla="*/ 17491 w 6724650"/>
              <a:gd name="connsiteY20" fmla="*/ 280701 h 285750"/>
              <a:gd name="connsiteX21" fmla="*/ 17491 w 6724650"/>
              <a:gd name="connsiteY21" fmla="*/ 280701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285750">
                <a:moveTo>
                  <a:pt x="17491" y="280701"/>
                </a:moveTo>
                <a:lnTo>
                  <a:pt x="17491" y="32936"/>
                </a:lnTo>
                <a:cubicBezTo>
                  <a:pt x="17491" y="31040"/>
                  <a:pt x="17853" y="29217"/>
                  <a:pt x="18579" y="27466"/>
                </a:cubicBezTo>
                <a:cubicBezTo>
                  <a:pt x="19304" y="25715"/>
                  <a:pt x="20337" y="24169"/>
                  <a:pt x="21677" y="22829"/>
                </a:cubicBezTo>
                <a:cubicBezTo>
                  <a:pt x="23018" y="21488"/>
                  <a:pt x="24564" y="20455"/>
                  <a:pt x="26315" y="19730"/>
                </a:cubicBezTo>
                <a:cubicBezTo>
                  <a:pt x="28066" y="19005"/>
                  <a:pt x="29889" y="18642"/>
                  <a:pt x="31785" y="18642"/>
                </a:cubicBezTo>
                <a:lnTo>
                  <a:pt x="6711914" y="18642"/>
                </a:lnTo>
                <a:cubicBezTo>
                  <a:pt x="6713809" y="18642"/>
                  <a:pt x="6715632" y="19005"/>
                  <a:pt x="6717383" y="19730"/>
                </a:cubicBezTo>
                <a:cubicBezTo>
                  <a:pt x="6719135" y="20455"/>
                  <a:pt x="6720681" y="21488"/>
                  <a:pt x="6722021" y="22829"/>
                </a:cubicBezTo>
                <a:cubicBezTo>
                  <a:pt x="6723361" y="24169"/>
                  <a:pt x="6724394" y="25715"/>
                  <a:pt x="6725120" y="27466"/>
                </a:cubicBezTo>
                <a:cubicBezTo>
                  <a:pt x="6725845" y="29217"/>
                  <a:pt x="6726208" y="31040"/>
                  <a:pt x="6726208" y="32936"/>
                </a:cubicBezTo>
                <a:lnTo>
                  <a:pt x="6726208" y="280701"/>
                </a:lnTo>
                <a:cubicBezTo>
                  <a:pt x="6726208" y="282596"/>
                  <a:pt x="6725845" y="284420"/>
                  <a:pt x="6725120" y="286171"/>
                </a:cubicBezTo>
                <a:cubicBezTo>
                  <a:pt x="6724394" y="287922"/>
                  <a:pt x="6723361" y="289468"/>
                  <a:pt x="6722021" y="290808"/>
                </a:cubicBezTo>
                <a:cubicBezTo>
                  <a:pt x="6720681" y="292149"/>
                  <a:pt x="6719135" y="293181"/>
                  <a:pt x="6717383" y="293907"/>
                </a:cubicBezTo>
                <a:cubicBezTo>
                  <a:pt x="6715632" y="294632"/>
                  <a:pt x="6713809" y="294995"/>
                  <a:pt x="6711914" y="294995"/>
                </a:cubicBezTo>
                <a:lnTo>
                  <a:pt x="31785" y="294995"/>
                </a:lnTo>
                <a:cubicBezTo>
                  <a:pt x="29889" y="294995"/>
                  <a:pt x="28066" y="294632"/>
                  <a:pt x="26315" y="293907"/>
                </a:cubicBezTo>
                <a:cubicBezTo>
                  <a:pt x="24564" y="293181"/>
                  <a:pt x="23018" y="292149"/>
                  <a:pt x="21677" y="290808"/>
                </a:cubicBezTo>
                <a:cubicBezTo>
                  <a:pt x="20337" y="289468"/>
                  <a:pt x="19304" y="287922"/>
                  <a:pt x="18579" y="286171"/>
                </a:cubicBezTo>
                <a:cubicBezTo>
                  <a:pt x="17853" y="284420"/>
                  <a:pt x="17491" y="282596"/>
                  <a:pt x="17491" y="280701"/>
                </a:cubicBezTo>
                <a:lnTo>
                  <a:pt x="17491" y="280701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3816350" y="3867150"/>
            <a:ext cx="806450" cy="19050"/>
          </a:xfrm>
          <a:custGeom>
            <a:avLst/>
            <a:gdLst>
              <a:gd name="connsiteX0" fmla="*/ 11132 w 806450"/>
              <a:gd name="connsiteY0" fmla="*/ 12744 h 19050"/>
              <a:gd name="connsiteX1" fmla="*/ 802074 w 806450"/>
              <a:gd name="connsiteY1" fmla="*/ 127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6450" h="19050">
                <a:moveTo>
                  <a:pt x="11132" y="12744"/>
                </a:moveTo>
                <a:lnTo>
                  <a:pt x="802074" y="12744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3181350" y="3867150"/>
            <a:ext cx="641350" cy="19050"/>
          </a:xfrm>
          <a:custGeom>
            <a:avLst/>
            <a:gdLst>
              <a:gd name="connsiteX0" fmla="*/ 7660 w 641350"/>
              <a:gd name="connsiteY0" fmla="*/ 12744 h 19050"/>
              <a:gd name="connsiteX1" fmla="*/ 646132 w 641350"/>
              <a:gd name="connsiteY1" fmla="*/ 127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1350" h="19050">
                <a:moveTo>
                  <a:pt x="7660" y="12744"/>
                </a:moveTo>
                <a:lnTo>
                  <a:pt x="646132" y="12744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2660650" y="3867150"/>
            <a:ext cx="527050" cy="19050"/>
          </a:xfrm>
          <a:custGeom>
            <a:avLst/>
            <a:gdLst>
              <a:gd name="connsiteX0" fmla="*/ 4241 w 527050"/>
              <a:gd name="connsiteY0" fmla="*/ 12744 h 19050"/>
              <a:gd name="connsiteX1" fmla="*/ 528360 w 527050"/>
              <a:gd name="connsiteY1" fmla="*/ 127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050" h="19050">
                <a:moveTo>
                  <a:pt x="4241" y="12744"/>
                </a:moveTo>
                <a:lnTo>
                  <a:pt x="528360" y="12744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 
				</p:cNvPr>
          <p:cNvSpPr/>
          <p:nvPr/>
        </p:nvSpPr>
        <p:spPr>
          <a:xfrm>
            <a:off x="2089150" y="3867150"/>
            <a:ext cx="577850" cy="19050"/>
          </a:xfrm>
          <a:custGeom>
            <a:avLst/>
            <a:gdLst>
              <a:gd name="connsiteX0" fmla="*/ 13505 w 577850"/>
              <a:gd name="connsiteY0" fmla="*/ 12744 h 19050"/>
              <a:gd name="connsiteX1" fmla="*/ 575741 w 577850"/>
              <a:gd name="connsiteY1" fmla="*/ 127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850" h="19050">
                <a:moveTo>
                  <a:pt x="13505" y="12744"/>
                </a:moveTo>
                <a:lnTo>
                  <a:pt x="575741" y="12744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 
				</p:cNvPr>
          <p:cNvSpPr/>
          <p:nvPr/>
        </p:nvSpPr>
        <p:spPr>
          <a:xfrm>
            <a:off x="1631950" y="3867150"/>
            <a:ext cx="463550" cy="19050"/>
          </a:xfrm>
          <a:custGeom>
            <a:avLst/>
            <a:gdLst>
              <a:gd name="connsiteX0" fmla="*/ 3763 w 463550"/>
              <a:gd name="connsiteY0" fmla="*/ 12744 h 19050"/>
              <a:gd name="connsiteX1" fmla="*/ 470705 w 463550"/>
              <a:gd name="connsiteY1" fmla="*/ 127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3550" h="19050">
                <a:moveTo>
                  <a:pt x="3763" y="12744"/>
                </a:moveTo>
                <a:lnTo>
                  <a:pt x="470705" y="12744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> 
				</p:cNvPr>
          <p:cNvSpPr/>
          <p:nvPr/>
        </p:nvSpPr>
        <p:spPr>
          <a:xfrm>
            <a:off x="1162050" y="3867150"/>
            <a:ext cx="476250" cy="19050"/>
          </a:xfrm>
          <a:custGeom>
            <a:avLst/>
            <a:gdLst>
              <a:gd name="connsiteX0" fmla="*/ 6721 w 476250"/>
              <a:gd name="connsiteY0" fmla="*/ 12744 h 19050"/>
              <a:gd name="connsiteX1" fmla="*/ 473663 w 476250"/>
              <a:gd name="connsiteY1" fmla="*/ 127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" h="19050">
                <a:moveTo>
                  <a:pt x="6721" y="12744"/>
                </a:moveTo>
                <a:lnTo>
                  <a:pt x="473663" y="12744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> 
				</p:cNvPr>
          <p:cNvSpPr/>
          <p:nvPr/>
        </p:nvSpPr>
        <p:spPr>
          <a:xfrm>
            <a:off x="844550" y="3867150"/>
            <a:ext cx="323850" cy="19050"/>
          </a:xfrm>
          <a:custGeom>
            <a:avLst/>
            <a:gdLst>
              <a:gd name="connsiteX0" fmla="*/ 9750 w 323850"/>
              <a:gd name="connsiteY0" fmla="*/ 12744 h 19050"/>
              <a:gd name="connsiteX1" fmla="*/ 324221 w 323850"/>
              <a:gd name="connsiteY1" fmla="*/ 127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19050">
                <a:moveTo>
                  <a:pt x="9750" y="12744"/>
                </a:moveTo>
                <a:lnTo>
                  <a:pt x="324221" y="12744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 
				</p:cNvPr>
          <p:cNvSpPr/>
          <p:nvPr/>
        </p:nvSpPr>
        <p:spPr>
          <a:xfrm>
            <a:off x="476250" y="3867150"/>
            <a:ext cx="374650" cy="19050"/>
          </a:xfrm>
          <a:custGeom>
            <a:avLst/>
            <a:gdLst>
              <a:gd name="connsiteX0" fmla="*/ 6403 w 374650"/>
              <a:gd name="connsiteY0" fmla="*/ 12744 h 19050"/>
              <a:gd name="connsiteX1" fmla="*/ 378050 w 374650"/>
              <a:gd name="connsiteY1" fmla="*/ 1274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650" h="19050">
                <a:moveTo>
                  <a:pt x="6403" y="12744"/>
                </a:moveTo>
                <a:lnTo>
                  <a:pt x="378050" y="12744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73123" y="694267"/>
            <a:ext cx="3314560" cy="2781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[1]:</a:t>
            </a:r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spc="34" i="1" dirty="0">
                <a:solidFill>
                  <a:srgbClr val="007777"/>
                </a:solidFill>
                <a:latin typeface="Consolas"/>
                <a:ea typeface="Consolas"/>
              </a:rPr>
              <a:t>#import</a:t>
            </a:r>
            <a:r>
              <a:rPr lang="en-US" altLang="zh-CN" sz="1050" spc="-254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spc="34" i="1" dirty="0">
                <a:solidFill>
                  <a:srgbClr val="007777"/>
                </a:solidFill>
                <a:latin typeface="Consolas"/>
                <a:ea typeface="Consolas"/>
              </a:rPr>
              <a:t>libraries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br/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import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pandas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as</a:t>
            </a:r>
            <a:r>
              <a:rPr lang="en-US" altLang="zh-CN" sz="1050" spc="-55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pd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br/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import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numpy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as</a:t>
            </a:r>
            <a:r>
              <a:rPr lang="en-US" altLang="zh-CN" sz="1050" spc="-15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np</a:t>
            </a:r>
          </a:p>
          <a:p>
            <a:pPr marL="0">
              <a:lnSpc>
                <a:spcPct val="100000"/>
              </a:lnSpc>
              <a:spcBef>
                <a:spcPts val="104"/>
              </a:spcBef>
            </a:pP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import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matplotlib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as</a:t>
            </a:r>
            <a:r>
              <a:rPr lang="en-US" altLang="zh-CN" sz="1050" spc="-15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plt</a:t>
            </a:r>
          </a:p>
          <a:p>
            <a:pPr>
              <a:lnSpc>
                <a:spcPts val="18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[2]: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data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importing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and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reading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in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of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Data</a:t>
            </a:r>
            <a:r>
              <a:rPr lang="en-US" altLang="zh-CN" sz="1050" spc="-34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sets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spc="-10" b="1" dirty="0">
                <a:solidFill>
                  <a:srgbClr val="7115aa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pd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read_csv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'plateau_Insurance.csv'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1455"/>
              </a:lnSpc>
            </a:pPr>
            <a:endParaRPr lang="en-US" dirty="0" smtClean="0"/>
          </a:p>
          <a:p>
            <a:pPr hangingPunct="0" marL="0">
              <a:lnSpc>
                <a:spcPct val="175416"/>
              </a:lnSpc>
            </a:pPr>
            <a:r>
              <a:rPr lang="en-US" altLang="zh-CN" sz="1050" spc="85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27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spc="85" dirty="0">
                <a:solidFill>
                  <a:srgbClr val="2e3e9d"/>
                </a:solidFill>
                <a:latin typeface="Consolas"/>
                <a:ea typeface="Consolas"/>
              </a:rPr>
              <a:t>[3]: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br/>
            <a:r>
              <a:rPr lang="en-US" altLang="zh-CN" sz="1050" spc="5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br/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t[3]: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0732" y="3681140"/>
            <a:ext cx="3773702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73195" algn="l"/>
                <a:tab pos="927630" algn="l"/>
                <a:tab pos="2506388" algn="l"/>
                <a:tab pos="3208141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age	</a:t>
            </a: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sex	</a:t>
            </a: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bmi</a:t>
            </a:r>
            <a:r>
              <a:rPr lang="en-US" altLang="zh-CN" sz="900" spc="55" b="1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children</a:t>
            </a:r>
            <a:r>
              <a:rPr lang="en-US" altLang="zh-CN" sz="900" spc="60" b="1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smoker	</a:t>
            </a: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region	</a:t>
            </a:r>
            <a:r>
              <a:rPr lang="en-US" altLang="zh-CN" sz="900" spc="-10" b="1" dirty="0">
                <a:solidFill>
                  <a:srgbClr val="000000"/>
                </a:solidFill>
                <a:latin typeface="Arial"/>
                <a:ea typeface="Arial"/>
              </a:rPr>
              <a:t>charges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9673" y="3938435"/>
            <a:ext cx="3954657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50892" algn="l"/>
                <a:tab pos="1810591" algn="l"/>
                <a:tab pos="2271130" algn="l"/>
                <a:tab pos="2559991" algn="l"/>
                <a:tab pos="3223626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21</a:t>
            </a:r>
            <a:r>
              <a:rPr lang="en-US" altLang="zh-CN" sz="900" spc="6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female</a:t>
            </a:r>
            <a:r>
              <a:rPr lang="en-US" altLang="zh-CN" sz="900" spc="6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16.000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northeast	</a:t>
            </a:r>
            <a:r>
              <a:rPr lang="en-US" altLang="zh-CN" sz="900" spc="-5" dirty="0">
                <a:solidFill>
                  <a:srgbClr val="000000"/>
                </a:solidFill>
                <a:latin typeface="Arial"/>
                <a:ea typeface="Arial"/>
              </a:rPr>
              <a:t>3167.45585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9673" y="4186200"/>
            <a:ext cx="3954657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50892" algn="l"/>
                <a:tab pos="597227" algn="l"/>
                <a:tab pos="1810591" algn="l"/>
                <a:tab pos="2271130" algn="l"/>
                <a:tab pos="2540932" algn="l"/>
                <a:tab pos="3223626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1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18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male</a:t>
            </a:r>
            <a:r>
              <a:rPr lang="en-US" altLang="zh-CN" sz="900" spc="5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33.770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southeast	</a:t>
            </a:r>
            <a:r>
              <a:rPr lang="en-US" altLang="zh-CN" sz="900" spc="-5" dirty="0">
                <a:solidFill>
                  <a:srgbClr val="000000"/>
                </a:solidFill>
                <a:latin typeface="Arial"/>
                <a:ea typeface="Arial"/>
              </a:rPr>
              <a:t>1725.55230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9673" y="4433965"/>
            <a:ext cx="3954657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50892" algn="l"/>
                <a:tab pos="597227" algn="l"/>
                <a:tab pos="1810591" algn="l"/>
                <a:tab pos="2271130" algn="l"/>
                <a:tab pos="2540932" algn="l"/>
                <a:tab pos="3223626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2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28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male</a:t>
            </a:r>
            <a:r>
              <a:rPr lang="en-US" altLang="zh-CN" sz="900" spc="5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33.000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southeast	</a:t>
            </a:r>
            <a:r>
              <a:rPr lang="en-US" altLang="zh-CN" sz="900" spc="-5" dirty="0">
                <a:solidFill>
                  <a:srgbClr val="000000"/>
                </a:solidFill>
                <a:latin typeface="Arial"/>
                <a:ea typeface="Arial"/>
              </a:rPr>
              <a:t>4449.46200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9673" y="4681730"/>
            <a:ext cx="395465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50892" algn="l"/>
                <a:tab pos="597227" algn="l"/>
                <a:tab pos="1810591" algn="l"/>
                <a:tab pos="2271130" algn="l"/>
                <a:tab pos="2541081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3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33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male</a:t>
            </a:r>
            <a:r>
              <a:rPr lang="en-US" altLang="zh-CN" sz="900" spc="5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22.705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northwest</a:t>
            </a:r>
            <a:r>
              <a:rPr lang="en-US" altLang="zh-CN" sz="900" spc="6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21984.47061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9673" y="4929495"/>
            <a:ext cx="3954657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50892" algn="l"/>
                <a:tab pos="597227" algn="l"/>
                <a:tab pos="1810591" algn="l"/>
                <a:tab pos="2271130" algn="l"/>
                <a:tab pos="2541081" algn="l"/>
                <a:tab pos="3223626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4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32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male</a:t>
            </a:r>
            <a:r>
              <a:rPr lang="en-US" altLang="zh-CN" sz="900" spc="5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28.880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northwest	</a:t>
            </a:r>
            <a:r>
              <a:rPr lang="en-US" altLang="zh-CN" sz="900" spc="-5" dirty="0">
                <a:solidFill>
                  <a:srgbClr val="000000"/>
                </a:solidFill>
                <a:latin typeface="Arial"/>
                <a:ea typeface="Arial"/>
              </a:rPr>
              <a:t>3866.85520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97958" y="5177260"/>
            <a:ext cx="3986475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14471" algn="l"/>
                <a:tab pos="781413" algn="l"/>
                <a:tab pos="1248355" algn="l"/>
                <a:tab pos="1810591" algn="l"/>
                <a:tab pos="2334709" algn="l"/>
                <a:tab pos="2973181" algn="l"/>
                <a:tab pos="3764124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...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...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...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...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...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...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...	</a:t>
            </a:r>
            <a:r>
              <a:rPr lang="en-US" altLang="zh-CN" sz="900" spc="-15" dirty="0">
                <a:solidFill>
                  <a:srgbClr val="000000"/>
                </a:solidFill>
                <a:latin typeface="Arial"/>
                <a:ea typeface="Arial"/>
              </a:rPr>
              <a:t>...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8936" y="5425025"/>
            <a:ext cx="4145395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41629" algn="l"/>
                <a:tab pos="787964" algn="l"/>
                <a:tab pos="2001328" algn="l"/>
                <a:tab pos="2461868" algn="l"/>
                <a:tab pos="2731818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1333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50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male</a:t>
            </a:r>
            <a:r>
              <a:rPr lang="en-US" altLang="zh-CN" sz="900" spc="5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30.970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northwest</a:t>
            </a:r>
            <a:r>
              <a:rPr lang="en-US" altLang="zh-CN" sz="900" spc="6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10600.54830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38936" y="5672790"/>
            <a:ext cx="4145395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41629" algn="l"/>
                <a:tab pos="2001328" algn="l"/>
                <a:tab pos="2461868" algn="l"/>
                <a:tab pos="2731669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1334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52</a:t>
            </a:r>
            <a:r>
              <a:rPr lang="en-US" altLang="zh-CN" sz="900" spc="6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female</a:t>
            </a:r>
            <a:r>
              <a:rPr lang="en-US" altLang="zh-CN" sz="900" spc="6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46.750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5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southeast</a:t>
            </a:r>
            <a:r>
              <a:rPr lang="en-US" altLang="zh-CN" sz="900" spc="6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12592.53450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38936" y="5920556"/>
            <a:ext cx="4145395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41629" algn="l"/>
                <a:tab pos="2001328" algn="l"/>
                <a:tab pos="2411094" algn="l"/>
                <a:tab pos="2731669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1335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54</a:t>
            </a:r>
            <a:r>
              <a:rPr lang="en-US" altLang="zh-CN" sz="900" spc="6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female</a:t>
            </a:r>
            <a:r>
              <a:rPr lang="en-US" altLang="zh-CN" sz="900" spc="6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47.410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yes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southeast</a:t>
            </a:r>
            <a:r>
              <a:rPr lang="en-US" altLang="zh-CN" sz="900" spc="6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63770.42801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38936" y="6168321"/>
            <a:ext cx="4145498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41629" algn="l"/>
                <a:tab pos="2001328" algn="l"/>
                <a:tab pos="2411094" algn="l"/>
                <a:tab pos="3367759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1336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37</a:t>
            </a:r>
            <a:r>
              <a:rPr lang="en-US" altLang="zh-CN" sz="900" spc="6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female</a:t>
            </a:r>
            <a:r>
              <a:rPr lang="en-US" altLang="zh-CN" sz="900" spc="6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47.600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2	</a:t>
            </a:r>
            <a:r>
              <a:rPr lang="en-US" altLang="zh-CN" sz="900" spc="15" dirty="0">
                <a:solidFill>
                  <a:srgbClr val="000000"/>
                </a:solidFill>
                <a:latin typeface="Arial"/>
                <a:ea typeface="Arial"/>
              </a:rPr>
              <a:t>yes</a:t>
            </a:r>
            <a:r>
              <a:rPr lang="en-US" altLang="zh-CN" sz="900" spc="1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spc="15" dirty="0">
                <a:solidFill>
                  <a:srgbClr val="000000"/>
                </a:solidFill>
                <a:latin typeface="Arial"/>
                <a:ea typeface="Arial"/>
              </a:rPr>
              <a:t>southwest	</a:t>
            </a:r>
            <a:r>
              <a:rPr lang="en-US" altLang="zh-CN" sz="900" spc="-20" dirty="0">
                <a:solidFill>
                  <a:srgbClr val="000000"/>
                </a:solidFill>
                <a:latin typeface="Arial"/>
                <a:ea typeface="Arial"/>
              </a:rPr>
              <a:t>46113.51100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38936" y="6416086"/>
            <a:ext cx="4145394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41629" algn="l"/>
                <a:tab pos="2001328" algn="l"/>
                <a:tab pos="2461868" algn="l"/>
                <a:tab pos="2750728" algn="l"/>
                <a:tab pos="3414364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1337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46</a:t>
            </a:r>
            <a:r>
              <a:rPr lang="en-US" altLang="zh-CN" sz="900" spc="6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female</a:t>
            </a:r>
            <a:r>
              <a:rPr lang="en-US" altLang="zh-CN" sz="900" spc="6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48.070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2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northeast	</a:t>
            </a:r>
            <a:r>
              <a:rPr lang="en-US" altLang="zh-CN" sz="900" spc="-5" dirty="0">
                <a:solidFill>
                  <a:srgbClr val="000000"/>
                </a:solidFill>
                <a:latin typeface="Arial"/>
                <a:ea typeface="Arial"/>
              </a:rPr>
              <a:t>9432.92530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78781" y="6760167"/>
            <a:ext cx="1502477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1338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rows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×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lang="en-US" altLang="zh-CN" sz="105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columns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119"> 
				</p:cNvPr>
          <p:cNvSpPr/>
          <p:nvPr/>
        </p:nvSpPr>
        <p:spPr>
          <a:xfrm>
            <a:off x="412750" y="692150"/>
            <a:ext cx="6724650" cy="450850"/>
          </a:xfrm>
          <a:custGeom>
            <a:avLst/>
            <a:gdLst>
              <a:gd name="connsiteX0" fmla="*/ 17491 w 6724650"/>
              <a:gd name="connsiteY0" fmla="*/ 438509 h 450850"/>
              <a:gd name="connsiteX1" fmla="*/ 17491 w 6724650"/>
              <a:gd name="connsiteY1" fmla="*/ 28744 h 450850"/>
              <a:gd name="connsiteX2" fmla="*/ 18579 w 6724650"/>
              <a:gd name="connsiteY2" fmla="*/ 23262 h 450850"/>
              <a:gd name="connsiteX3" fmla="*/ 21677 w 6724650"/>
              <a:gd name="connsiteY3" fmla="*/ 18628 h 450850"/>
              <a:gd name="connsiteX4" fmla="*/ 26315 w 6724650"/>
              <a:gd name="connsiteY4" fmla="*/ 15529 h 450850"/>
              <a:gd name="connsiteX5" fmla="*/ 31785 w 6724650"/>
              <a:gd name="connsiteY5" fmla="*/ 14450 h 450850"/>
              <a:gd name="connsiteX6" fmla="*/ 6711914 w 6724650"/>
              <a:gd name="connsiteY6" fmla="*/ 14450 h 450850"/>
              <a:gd name="connsiteX7" fmla="*/ 6717383 w 6724650"/>
              <a:gd name="connsiteY7" fmla="*/ 15529 h 450850"/>
              <a:gd name="connsiteX8" fmla="*/ 6722021 w 6724650"/>
              <a:gd name="connsiteY8" fmla="*/ 18628 h 450850"/>
              <a:gd name="connsiteX9" fmla="*/ 6725120 w 6724650"/>
              <a:gd name="connsiteY9" fmla="*/ 23262 h 450850"/>
              <a:gd name="connsiteX10" fmla="*/ 6726208 w 6724650"/>
              <a:gd name="connsiteY10" fmla="*/ 28744 h 450850"/>
              <a:gd name="connsiteX11" fmla="*/ 6726208 w 6724650"/>
              <a:gd name="connsiteY11" fmla="*/ 438509 h 450850"/>
              <a:gd name="connsiteX12" fmla="*/ 6725120 w 6724650"/>
              <a:gd name="connsiteY12" fmla="*/ 443972 h 450850"/>
              <a:gd name="connsiteX13" fmla="*/ 6722021 w 6724650"/>
              <a:gd name="connsiteY13" fmla="*/ 448606 h 450850"/>
              <a:gd name="connsiteX14" fmla="*/ 6717383 w 6724650"/>
              <a:gd name="connsiteY14" fmla="*/ 451696 h 450850"/>
              <a:gd name="connsiteX15" fmla="*/ 6711914 w 6724650"/>
              <a:gd name="connsiteY15" fmla="*/ 452803 h 450850"/>
              <a:gd name="connsiteX16" fmla="*/ 31785 w 6724650"/>
              <a:gd name="connsiteY16" fmla="*/ 452803 h 450850"/>
              <a:gd name="connsiteX17" fmla="*/ 26315 w 6724650"/>
              <a:gd name="connsiteY17" fmla="*/ 451696 h 450850"/>
              <a:gd name="connsiteX18" fmla="*/ 21677 w 6724650"/>
              <a:gd name="connsiteY18" fmla="*/ 448606 h 450850"/>
              <a:gd name="connsiteX19" fmla="*/ 18579 w 6724650"/>
              <a:gd name="connsiteY19" fmla="*/ 443972 h 450850"/>
              <a:gd name="connsiteX20" fmla="*/ 17491 w 6724650"/>
              <a:gd name="connsiteY20" fmla="*/ 438509 h 450850"/>
              <a:gd name="connsiteX21" fmla="*/ 17491 w 6724650"/>
              <a:gd name="connsiteY21" fmla="*/ 438509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50850">
                <a:moveTo>
                  <a:pt x="17491" y="438509"/>
                </a:moveTo>
                <a:lnTo>
                  <a:pt x="17491" y="28744"/>
                </a:lnTo>
                <a:cubicBezTo>
                  <a:pt x="17491" y="26845"/>
                  <a:pt x="17853" y="25021"/>
                  <a:pt x="18579" y="23262"/>
                </a:cubicBezTo>
                <a:cubicBezTo>
                  <a:pt x="19304" y="21504"/>
                  <a:pt x="20337" y="19959"/>
                  <a:pt x="21677" y="18628"/>
                </a:cubicBezTo>
                <a:cubicBezTo>
                  <a:pt x="23018" y="17288"/>
                  <a:pt x="24564" y="16255"/>
                  <a:pt x="26315" y="15529"/>
                </a:cubicBezTo>
                <a:cubicBezTo>
                  <a:pt x="28066" y="14813"/>
                  <a:pt x="29889" y="14450"/>
                  <a:pt x="31785" y="14450"/>
                </a:cubicBezTo>
                <a:lnTo>
                  <a:pt x="6711914" y="14450"/>
                </a:lnTo>
                <a:cubicBezTo>
                  <a:pt x="6713809" y="14450"/>
                  <a:pt x="6715632" y="14813"/>
                  <a:pt x="6717383" y="15529"/>
                </a:cubicBezTo>
                <a:cubicBezTo>
                  <a:pt x="6719135" y="16255"/>
                  <a:pt x="6720681" y="17288"/>
                  <a:pt x="6722021" y="18628"/>
                </a:cubicBezTo>
                <a:cubicBezTo>
                  <a:pt x="6723361" y="19959"/>
                  <a:pt x="6724394" y="21504"/>
                  <a:pt x="6725120" y="23262"/>
                </a:cubicBezTo>
                <a:cubicBezTo>
                  <a:pt x="6725845" y="25021"/>
                  <a:pt x="6726208" y="26845"/>
                  <a:pt x="6726208" y="28744"/>
                </a:cubicBezTo>
                <a:lnTo>
                  <a:pt x="6726208" y="438509"/>
                </a:lnTo>
                <a:cubicBezTo>
                  <a:pt x="6726208" y="440398"/>
                  <a:pt x="6725845" y="442222"/>
                  <a:pt x="6725120" y="443972"/>
                </a:cubicBezTo>
                <a:cubicBezTo>
                  <a:pt x="6724394" y="445712"/>
                  <a:pt x="6723361" y="447257"/>
                  <a:pt x="6722021" y="448606"/>
                </a:cubicBezTo>
                <a:cubicBezTo>
                  <a:pt x="6720681" y="449946"/>
                  <a:pt x="6719135" y="450979"/>
                  <a:pt x="6717383" y="451696"/>
                </a:cubicBezTo>
                <a:cubicBezTo>
                  <a:pt x="6715632" y="452431"/>
                  <a:pt x="6713809" y="452794"/>
                  <a:pt x="6711914" y="452803"/>
                </a:cubicBezTo>
                <a:lnTo>
                  <a:pt x="31785" y="452803"/>
                </a:lnTo>
                <a:cubicBezTo>
                  <a:pt x="29889" y="452794"/>
                  <a:pt x="28066" y="452431"/>
                  <a:pt x="26315" y="451696"/>
                </a:cubicBezTo>
                <a:cubicBezTo>
                  <a:pt x="24564" y="450979"/>
                  <a:pt x="23018" y="449946"/>
                  <a:pt x="21677" y="448606"/>
                </a:cubicBezTo>
                <a:cubicBezTo>
                  <a:pt x="20337" y="447257"/>
                  <a:pt x="19304" y="445712"/>
                  <a:pt x="18579" y="443972"/>
                </a:cubicBezTo>
                <a:cubicBezTo>
                  <a:pt x="17853" y="442222"/>
                  <a:pt x="17491" y="440398"/>
                  <a:pt x="17491" y="438509"/>
                </a:cubicBezTo>
                <a:lnTo>
                  <a:pt x="17491" y="4385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> 
				</p:cNvPr>
          <p:cNvSpPr/>
          <p:nvPr/>
        </p:nvSpPr>
        <p:spPr>
          <a:xfrm>
            <a:off x="412750" y="5988050"/>
            <a:ext cx="6724650" cy="438150"/>
          </a:xfrm>
          <a:custGeom>
            <a:avLst/>
            <a:gdLst>
              <a:gd name="connsiteX0" fmla="*/ 17491 w 6724650"/>
              <a:gd name="connsiteY0" fmla="*/ 431441 h 438150"/>
              <a:gd name="connsiteX1" fmla="*/ 17491 w 6724650"/>
              <a:gd name="connsiteY1" fmla="*/ 21676 h 438150"/>
              <a:gd name="connsiteX2" fmla="*/ 18579 w 6724650"/>
              <a:gd name="connsiteY2" fmla="*/ 16195 h 438150"/>
              <a:gd name="connsiteX3" fmla="*/ 21677 w 6724650"/>
              <a:gd name="connsiteY3" fmla="*/ 11560 h 438150"/>
              <a:gd name="connsiteX4" fmla="*/ 26315 w 6724650"/>
              <a:gd name="connsiteY4" fmla="*/ 8461 h 438150"/>
              <a:gd name="connsiteX5" fmla="*/ 31785 w 6724650"/>
              <a:gd name="connsiteY5" fmla="*/ 7382 h 438150"/>
              <a:gd name="connsiteX6" fmla="*/ 6711914 w 6724650"/>
              <a:gd name="connsiteY6" fmla="*/ 7382 h 438150"/>
              <a:gd name="connsiteX7" fmla="*/ 6717383 w 6724650"/>
              <a:gd name="connsiteY7" fmla="*/ 8461 h 438150"/>
              <a:gd name="connsiteX8" fmla="*/ 6722021 w 6724650"/>
              <a:gd name="connsiteY8" fmla="*/ 11560 h 438150"/>
              <a:gd name="connsiteX9" fmla="*/ 6725120 w 6724650"/>
              <a:gd name="connsiteY9" fmla="*/ 16195 h 438150"/>
              <a:gd name="connsiteX10" fmla="*/ 6726208 w 6724650"/>
              <a:gd name="connsiteY10" fmla="*/ 21676 h 438150"/>
              <a:gd name="connsiteX11" fmla="*/ 6726208 w 6724650"/>
              <a:gd name="connsiteY11" fmla="*/ 431441 h 438150"/>
              <a:gd name="connsiteX12" fmla="*/ 6725120 w 6724650"/>
              <a:gd name="connsiteY12" fmla="*/ 436904 h 438150"/>
              <a:gd name="connsiteX13" fmla="*/ 6722021 w 6724650"/>
              <a:gd name="connsiteY13" fmla="*/ 441548 h 438150"/>
              <a:gd name="connsiteX14" fmla="*/ 6717383 w 6724650"/>
              <a:gd name="connsiteY14" fmla="*/ 444637 h 438150"/>
              <a:gd name="connsiteX15" fmla="*/ 6711914 w 6724650"/>
              <a:gd name="connsiteY15" fmla="*/ 445736 h 438150"/>
              <a:gd name="connsiteX16" fmla="*/ 31785 w 6724650"/>
              <a:gd name="connsiteY16" fmla="*/ 445736 h 438150"/>
              <a:gd name="connsiteX17" fmla="*/ 26315 w 6724650"/>
              <a:gd name="connsiteY17" fmla="*/ 444637 h 438150"/>
              <a:gd name="connsiteX18" fmla="*/ 21677 w 6724650"/>
              <a:gd name="connsiteY18" fmla="*/ 441548 h 438150"/>
              <a:gd name="connsiteX19" fmla="*/ 18579 w 6724650"/>
              <a:gd name="connsiteY19" fmla="*/ 436904 h 438150"/>
              <a:gd name="connsiteX20" fmla="*/ 17491 w 6724650"/>
              <a:gd name="connsiteY20" fmla="*/ 431441 h 438150"/>
              <a:gd name="connsiteX21" fmla="*/ 17491 w 6724650"/>
              <a:gd name="connsiteY21" fmla="*/ 431441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38150">
                <a:moveTo>
                  <a:pt x="17491" y="431441"/>
                </a:moveTo>
                <a:lnTo>
                  <a:pt x="17491" y="21676"/>
                </a:lnTo>
                <a:cubicBezTo>
                  <a:pt x="17491" y="19778"/>
                  <a:pt x="17853" y="17954"/>
                  <a:pt x="18579" y="16195"/>
                </a:cubicBezTo>
                <a:cubicBezTo>
                  <a:pt x="19304" y="14445"/>
                  <a:pt x="20337" y="12901"/>
                  <a:pt x="21677" y="11560"/>
                </a:cubicBezTo>
                <a:cubicBezTo>
                  <a:pt x="23018" y="10211"/>
                  <a:pt x="24564" y="9178"/>
                  <a:pt x="26315" y="8461"/>
                </a:cubicBezTo>
                <a:cubicBezTo>
                  <a:pt x="28066" y="7745"/>
                  <a:pt x="29889" y="7382"/>
                  <a:pt x="31785" y="7382"/>
                </a:cubicBezTo>
                <a:lnTo>
                  <a:pt x="6711914" y="7382"/>
                </a:lnTo>
                <a:cubicBezTo>
                  <a:pt x="6713809" y="7382"/>
                  <a:pt x="6715632" y="7745"/>
                  <a:pt x="6717383" y="8461"/>
                </a:cubicBezTo>
                <a:cubicBezTo>
                  <a:pt x="6719135" y="9178"/>
                  <a:pt x="6720681" y="10211"/>
                  <a:pt x="6722021" y="11560"/>
                </a:cubicBezTo>
                <a:cubicBezTo>
                  <a:pt x="6723361" y="12901"/>
                  <a:pt x="6724394" y="14445"/>
                  <a:pt x="6725120" y="16195"/>
                </a:cubicBezTo>
                <a:cubicBezTo>
                  <a:pt x="6725845" y="17954"/>
                  <a:pt x="6726208" y="19778"/>
                  <a:pt x="6726208" y="21676"/>
                </a:cubicBezTo>
                <a:lnTo>
                  <a:pt x="6726208" y="431441"/>
                </a:lnTo>
                <a:cubicBezTo>
                  <a:pt x="6726208" y="433331"/>
                  <a:pt x="6725845" y="435155"/>
                  <a:pt x="6725120" y="436904"/>
                </a:cubicBezTo>
                <a:cubicBezTo>
                  <a:pt x="6724394" y="438654"/>
                  <a:pt x="6723361" y="440199"/>
                  <a:pt x="6722021" y="441548"/>
                </a:cubicBezTo>
                <a:cubicBezTo>
                  <a:pt x="6720681" y="442879"/>
                  <a:pt x="6719135" y="443912"/>
                  <a:pt x="6717383" y="444637"/>
                </a:cubicBezTo>
                <a:cubicBezTo>
                  <a:pt x="6715632" y="445363"/>
                  <a:pt x="6713809" y="445727"/>
                  <a:pt x="6711914" y="445736"/>
                </a:cubicBezTo>
                <a:lnTo>
                  <a:pt x="31785" y="445736"/>
                </a:lnTo>
                <a:cubicBezTo>
                  <a:pt x="29889" y="445727"/>
                  <a:pt x="28066" y="445363"/>
                  <a:pt x="26315" y="444637"/>
                </a:cubicBezTo>
                <a:cubicBezTo>
                  <a:pt x="24564" y="443912"/>
                  <a:pt x="23018" y="442879"/>
                  <a:pt x="21677" y="441548"/>
                </a:cubicBezTo>
                <a:cubicBezTo>
                  <a:pt x="20337" y="440199"/>
                  <a:pt x="19304" y="438654"/>
                  <a:pt x="18579" y="436904"/>
                </a:cubicBezTo>
                <a:cubicBezTo>
                  <a:pt x="17853" y="435155"/>
                  <a:pt x="17491" y="433331"/>
                  <a:pt x="17491" y="431441"/>
                </a:cubicBezTo>
                <a:lnTo>
                  <a:pt x="17491" y="43144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744980"/>
            <a:ext cx="3855720" cy="2522220"/>
          </a:xfrm>
          <a:prstGeom prst="rect">
            <a:avLst/>
          </a:prstGeom>
        </p:spPr>
      </p:pic>
      <p:pic>
        <p:nvPicPr>
          <p:cNvPr id="123" name="Picture 12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7033259"/>
            <a:ext cx="3726179" cy="2522220"/>
          </a:xfrm>
          <a:prstGeom prst="rect">
            <a:avLst/>
          </a:prstGeom>
        </p:spPr>
      </p:pic>
      <p:sp>
        <p:nvSpPr>
          <p:cNvPr id="123" name="TextBox 123"/>
          <p:cNvSpPr txBox="1"/>
          <p:nvPr/>
        </p:nvSpPr>
        <p:spPr>
          <a:xfrm>
            <a:off x="473123" y="503682"/>
            <a:ext cx="6616512" cy="643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[24]: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#exploring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relationship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between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sex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vs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smoker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vs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charges</a:t>
            </a:r>
            <a:r>
              <a:rPr lang="en-US" altLang="zh-CN" sz="1050" spc="-25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barplot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data</a:t>
            </a:r>
            <a:r>
              <a:rPr lang="en-US" altLang="zh-CN" sz="1050" spc="-5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x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'sex'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y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'charges'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hue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'smoker'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t[24]: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&lt;AxesSubplot:xlabel='sex',</a:t>
            </a:r>
            <a:r>
              <a:rPr lang="en-US" altLang="zh-CN" sz="105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ylabel='charges'&gt;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69"/>
              </a:lnSpc>
            </a:pPr>
            <a:endParaRPr lang="en-US" dirty="0" smtClean="0"/>
          </a:p>
          <a:p>
            <a:pPr hangingPunct="0" marL="0">
              <a:lnSpc>
                <a:spcPct val="11875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#1.Prove(or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disprove)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medical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claims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made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by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people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who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smoke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greater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those</a:t>
            </a:r>
            <a:r>
              <a:rPr lang="en-US" altLang="zh-CN" sz="105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who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don't?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satisfies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first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showing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medical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claim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smokers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greater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non</a:t>
            </a:r>
            <a:r>
              <a:rPr lang="en-US" altLang="zh-CN" sz="105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smokers.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[25]: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#exploring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relationship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between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number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of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children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and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smoker</a:t>
            </a:r>
            <a:r>
              <a:rPr lang="en-US" altLang="zh-CN" sz="1050" spc="-15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countplot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data</a:t>
            </a:r>
            <a:r>
              <a:rPr lang="en-US" altLang="zh-CN" sz="1050" spc="-5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x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'children'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hue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'smoker'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t[25]:</a:t>
            </a:r>
          </a:p>
          <a:p>
            <a:pPr>
              <a:lnSpc>
                <a:spcPts val="9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&lt;AxesSubplot:xlabel='children',</a:t>
            </a:r>
            <a:r>
              <a:rPr lang="en-US" altLang="zh-CN" sz="105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ylabel='count'&gt;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24"> 
				</p:cNvPr>
          <p:cNvSpPr/>
          <p:nvPr/>
        </p:nvSpPr>
        <p:spPr>
          <a:xfrm>
            <a:off x="412750" y="692150"/>
            <a:ext cx="6724650" cy="450850"/>
          </a:xfrm>
          <a:custGeom>
            <a:avLst/>
            <a:gdLst>
              <a:gd name="connsiteX0" fmla="*/ 17491 w 6724650"/>
              <a:gd name="connsiteY0" fmla="*/ 438504 h 450850"/>
              <a:gd name="connsiteX1" fmla="*/ 17491 w 6724650"/>
              <a:gd name="connsiteY1" fmla="*/ 28739 h 450850"/>
              <a:gd name="connsiteX2" fmla="*/ 18579 w 6724650"/>
              <a:gd name="connsiteY2" fmla="*/ 23248 h 450850"/>
              <a:gd name="connsiteX3" fmla="*/ 21677 w 6724650"/>
              <a:gd name="connsiteY3" fmla="*/ 18623 h 450850"/>
              <a:gd name="connsiteX4" fmla="*/ 26315 w 6724650"/>
              <a:gd name="connsiteY4" fmla="*/ 15524 h 450850"/>
              <a:gd name="connsiteX5" fmla="*/ 31785 w 6724650"/>
              <a:gd name="connsiteY5" fmla="*/ 14445 h 450850"/>
              <a:gd name="connsiteX6" fmla="*/ 6711914 w 6724650"/>
              <a:gd name="connsiteY6" fmla="*/ 14445 h 450850"/>
              <a:gd name="connsiteX7" fmla="*/ 6717383 w 6724650"/>
              <a:gd name="connsiteY7" fmla="*/ 15524 h 450850"/>
              <a:gd name="connsiteX8" fmla="*/ 6722021 w 6724650"/>
              <a:gd name="connsiteY8" fmla="*/ 18623 h 450850"/>
              <a:gd name="connsiteX9" fmla="*/ 6725120 w 6724650"/>
              <a:gd name="connsiteY9" fmla="*/ 23248 h 450850"/>
              <a:gd name="connsiteX10" fmla="*/ 6726208 w 6724650"/>
              <a:gd name="connsiteY10" fmla="*/ 28739 h 450850"/>
              <a:gd name="connsiteX11" fmla="*/ 6726208 w 6724650"/>
              <a:gd name="connsiteY11" fmla="*/ 438504 h 450850"/>
              <a:gd name="connsiteX12" fmla="*/ 6725120 w 6724650"/>
              <a:gd name="connsiteY12" fmla="*/ 443958 h 450850"/>
              <a:gd name="connsiteX13" fmla="*/ 6722021 w 6724650"/>
              <a:gd name="connsiteY13" fmla="*/ 448601 h 450850"/>
              <a:gd name="connsiteX14" fmla="*/ 6717383 w 6724650"/>
              <a:gd name="connsiteY14" fmla="*/ 451700 h 450850"/>
              <a:gd name="connsiteX15" fmla="*/ 6711914 w 6724650"/>
              <a:gd name="connsiteY15" fmla="*/ 452798 h 450850"/>
              <a:gd name="connsiteX16" fmla="*/ 31785 w 6724650"/>
              <a:gd name="connsiteY16" fmla="*/ 452798 h 450850"/>
              <a:gd name="connsiteX17" fmla="*/ 26315 w 6724650"/>
              <a:gd name="connsiteY17" fmla="*/ 451700 h 450850"/>
              <a:gd name="connsiteX18" fmla="*/ 21677 w 6724650"/>
              <a:gd name="connsiteY18" fmla="*/ 448601 h 450850"/>
              <a:gd name="connsiteX19" fmla="*/ 18579 w 6724650"/>
              <a:gd name="connsiteY19" fmla="*/ 443958 h 450850"/>
              <a:gd name="connsiteX20" fmla="*/ 17491 w 6724650"/>
              <a:gd name="connsiteY20" fmla="*/ 438504 h 450850"/>
              <a:gd name="connsiteX21" fmla="*/ 17491 w 6724650"/>
              <a:gd name="connsiteY21" fmla="*/ 438504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50850">
                <a:moveTo>
                  <a:pt x="17491" y="438504"/>
                </a:moveTo>
                <a:lnTo>
                  <a:pt x="17491" y="28739"/>
                </a:lnTo>
                <a:cubicBezTo>
                  <a:pt x="17491" y="26831"/>
                  <a:pt x="17853" y="25007"/>
                  <a:pt x="18579" y="23248"/>
                </a:cubicBezTo>
                <a:cubicBezTo>
                  <a:pt x="19304" y="21508"/>
                  <a:pt x="20337" y="19963"/>
                  <a:pt x="21677" y="18623"/>
                </a:cubicBezTo>
                <a:cubicBezTo>
                  <a:pt x="23018" y="17274"/>
                  <a:pt x="24564" y="16241"/>
                  <a:pt x="26315" y="15524"/>
                </a:cubicBezTo>
                <a:cubicBezTo>
                  <a:pt x="28066" y="14808"/>
                  <a:pt x="29889" y="14445"/>
                  <a:pt x="31785" y="14445"/>
                </a:cubicBezTo>
                <a:lnTo>
                  <a:pt x="6711914" y="14445"/>
                </a:lnTo>
                <a:cubicBezTo>
                  <a:pt x="6713809" y="14445"/>
                  <a:pt x="6715632" y="14808"/>
                  <a:pt x="6717383" y="15524"/>
                </a:cubicBezTo>
                <a:cubicBezTo>
                  <a:pt x="6719135" y="16241"/>
                  <a:pt x="6720681" y="17274"/>
                  <a:pt x="6722021" y="18623"/>
                </a:cubicBezTo>
                <a:cubicBezTo>
                  <a:pt x="6723361" y="19963"/>
                  <a:pt x="6724394" y="21508"/>
                  <a:pt x="6725120" y="23248"/>
                </a:cubicBezTo>
                <a:cubicBezTo>
                  <a:pt x="6725845" y="25007"/>
                  <a:pt x="6726208" y="26831"/>
                  <a:pt x="6726208" y="28739"/>
                </a:cubicBezTo>
                <a:lnTo>
                  <a:pt x="6726208" y="438504"/>
                </a:lnTo>
                <a:cubicBezTo>
                  <a:pt x="6726208" y="440393"/>
                  <a:pt x="6725845" y="442208"/>
                  <a:pt x="6725120" y="443958"/>
                </a:cubicBezTo>
                <a:cubicBezTo>
                  <a:pt x="6724394" y="445716"/>
                  <a:pt x="6723361" y="447261"/>
                  <a:pt x="6722021" y="448601"/>
                </a:cubicBezTo>
                <a:cubicBezTo>
                  <a:pt x="6720681" y="449932"/>
                  <a:pt x="6719135" y="450965"/>
                  <a:pt x="6717383" y="451700"/>
                </a:cubicBezTo>
                <a:cubicBezTo>
                  <a:pt x="6715632" y="452417"/>
                  <a:pt x="6713809" y="452789"/>
                  <a:pt x="6711914" y="452798"/>
                </a:cubicBezTo>
                <a:lnTo>
                  <a:pt x="31785" y="452798"/>
                </a:lnTo>
                <a:cubicBezTo>
                  <a:pt x="29889" y="452789"/>
                  <a:pt x="28066" y="452417"/>
                  <a:pt x="26315" y="451700"/>
                </a:cubicBezTo>
                <a:cubicBezTo>
                  <a:pt x="24564" y="450965"/>
                  <a:pt x="23018" y="449932"/>
                  <a:pt x="21677" y="448601"/>
                </a:cubicBezTo>
                <a:cubicBezTo>
                  <a:pt x="20337" y="447261"/>
                  <a:pt x="19304" y="445716"/>
                  <a:pt x="18579" y="443958"/>
                </a:cubicBezTo>
                <a:cubicBezTo>
                  <a:pt x="17853" y="442208"/>
                  <a:pt x="17491" y="440393"/>
                  <a:pt x="17491" y="438504"/>
                </a:cubicBezTo>
                <a:lnTo>
                  <a:pt x="17491" y="438504"/>
                </a:lnTo>
                <a:close/>
              </a:path>
            </a:pathLst>
          </a:custGeom>
          <a:solidFill>
            <a:srgbClr val="00001c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744980"/>
            <a:ext cx="3855720" cy="2522220"/>
          </a:xfrm>
          <a:prstGeom prst="rect">
            <a:avLst/>
          </a:prstGeom>
        </p:spPr>
      </p:pic>
      <p:sp>
        <p:nvSpPr>
          <p:cNvPr id="126" name="TextBox 126"/>
          <p:cNvSpPr txBox="1"/>
          <p:nvPr/>
        </p:nvSpPr>
        <p:spPr>
          <a:xfrm>
            <a:off x="473123" y="503681"/>
            <a:ext cx="6689889" cy="7970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[26]: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#bivariate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analysis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of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number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of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children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Vs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medical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claim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charges</a:t>
            </a:r>
            <a:r>
              <a:rPr lang="en-US" altLang="zh-CN" sz="1050" spc="-15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barplot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data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x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'children'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y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'charges'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hue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'smoker'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t[26]: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&lt;AxesSubplot:xlabel='children',</a:t>
            </a:r>
            <a:r>
              <a:rPr lang="en-US" altLang="zh-CN" sz="105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ylabel='charges'&gt;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6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spc="-5" b="1" dirty="0">
                <a:solidFill>
                  <a:srgbClr val="000000"/>
                </a:solidFill>
                <a:latin typeface="Arial"/>
                <a:ea typeface="Arial"/>
              </a:rPr>
              <a:t>Ob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servation</a:t>
            </a:r>
          </a:p>
          <a:p>
            <a:pPr>
              <a:lnSpc>
                <a:spcPts val="9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down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observtaions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bivariate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analysis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hangingPunct="0" marL="0">
              <a:lnSpc>
                <a:spcPct val="11875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bivariate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analysis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usually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conducted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determine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whether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statistical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association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exist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between</a:t>
            </a:r>
            <a:r>
              <a:rPr lang="en-US" altLang="zh-CN" sz="105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two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variables.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Now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analysis,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observed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that:</a:t>
            </a:r>
          </a:p>
          <a:p>
            <a:pPr>
              <a:lnSpc>
                <a:spcPts val="1175"/>
              </a:lnSpc>
            </a:pPr>
            <a:endParaRPr lang="en-US" dirty="0" smtClean="0"/>
          </a:p>
          <a:p>
            <a:pPr marL="0" indent="123882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jointplot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exploring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relationship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between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'bmi'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'charges',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correlation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between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two</a:t>
            </a:r>
            <a:r>
              <a:rPr lang="en-US" altLang="zh-CN" sz="1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  <a:p>
            <a:pPr marL="0" indent="272482">
              <a:lnSpc>
                <a:spcPct val="100000"/>
              </a:lnSpc>
              <a:spcBef>
                <a:spcPts val="24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more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concentrated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point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35(bmi)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1500(charges).</a:t>
            </a:r>
          </a:p>
          <a:p>
            <a:pPr marL="0" indent="123882">
              <a:lnSpc>
                <a:spcPct val="100000"/>
              </a:lnSpc>
              <a:spcBef>
                <a:spcPts val="24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barplot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between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'sex'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'bmi',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see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bmi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female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different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men,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men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bmi</a:t>
            </a:r>
          </a:p>
          <a:p>
            <a:pPr marL="0" indent="272482">
              <a:lnSpc>
                <a:spcPct val="100000"/>
              </a:lnSpc>
              <a:spcBef>
                <a:spcPts val="24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higher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than</a:t>
            </a:r>
            <a:r>
              <a:rPr lang="en-US" altLang="zh-CN" sz="105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females.</a:t>
            </a:r>
          </a:p>
          <a:p>
            <a:pPr marL="0" indent="123882">
              <a:lnSpc>
                <a:spcPct val="100000"/>
              </a:lnSpc>
              <a:spcBef>
                <a:spcPts val="24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looking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southesthern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region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countplot,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see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smokers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higher</a:t>
            </a:r>
          </a:p>
          <a:p>
            <a:pPr marL="0" indent="272482">
              <a:lnSpc>
                <a:spcPct val="100000"/>
              </a:lnSpc>
              <a:spcBef>
                <a:spcPts val="24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compare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other</a:t>
            </a:r>
            <a:r>
              <a:rPr lang="en-US" altLang="zh-CN" sz="105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region.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Multivariate</a:t>
            </a:r>
            <a:r>
              <a:rPr lang="en-US" altLang="zh-CN" sz="1950" spc="-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Analaysis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27"> 
				</p:cNvPr>
          <p:cNvSpPr/>
          <p:nvPr/>
        </p:nvSpPr>
        <p:spPr>
          <a:xfrm>
            <a:off x="412750" y="692150"/>
            <a:ext cx="6724650" cy="450850"/>
          </a:xfrm>
          <a:custGeom>
            <a:avLst/>
            <a:gdLst>
              <a:gd name="connsiteX0" fmla="*/ 17491 w 6724650"/>
              <a:gd name="connsiteY0" fmla="*/ 438499 h 450850"/>
              <a:gd name="connsiteX1" fmla="*/ 17491 w 6724650"/>
              <a:gd name="connsiteY1" fmla="*/ 28734 h 450850"/>
              <a:gd name="connsiteX2" fmla="*/ 18579 w 6724650"/>
              <a:gd name="connsiteY2" fmla="*/ 23243 h 450850"/>
              <a:gd name="connsiteX3" fmla="*/ 21677 w 6724650"/>
              <a:gd name="connsiteY3" fmla="*/ 18618 h 450850"/>
              <a:gd name="connsiteX4" fmla="*/ 26315 w 6724650"/>
              <a:gd name="connsiteY4" fmla="*/ 15519 h 450850"/>
              <a:gd name="connsiteX5" fmla="*/ 31785 w 6724650"/>
              <a:gd name="connsiteY5" fmla="*/ 14440 h 450850"/>
              <a:gd name="connsiteX6" fmla="*/ 6711914 w 6724650"/>
              <a:gd name="connsiteY6" fmla="*/ 14440 h 450850"/>
              <a:gd name="connsiteX7" fmla="*/ 6717383 w 6724650"/>
              <a:gd name="connsiteY7" fmla="*/ 15519 h 450850"/>
              <a:gd name="connsiteX8" fmla="*/ 6722021 w 6724650"/>
              <a:gd name="connsiteY8" fmla="*/ 18618 h 450850"/>
              <a:gd name="connsiteX9" fmla="*/ 6725120 w 6724650"/>
              <a:gd name="connsiteY9" fmla="*/ 23253 h 450850"/>
              <a:gd name="connsiteX10" fmla="*/ 6726208 w 6724650"/>
              <a:gd name="connsiteY10" fmla="*/ 28734 h 450850"/>
              <a:gd name="connsiteX11" fmla="*/ 6726208 w 6724650"/>
              <a:gd name="connsiteY11" fmla="*/ 438499 h 450850"/>
              <a:gd name="connsiteX12" fmla="*/ 6725120 w 6724650"/>
              <a:gd name="connsiteY12" fmla="*/ 443943 h 450850"/>
              <a:gd name="connsiteX13" fmla="*/ 6722021 w 6724650"/>
              <a:gd name="connsiteY13" fmla="*/ 448596 h 450850"/>
              <a:gd name="connsiteX14" fmla="*/ 6717383 w 6724650"/>
              <a:gd name="connsiteY14" fmla="*/ 451686 h 450850"/>
              <a:gd name="connsiteX15" fmla="*/ 6711914 w 6724650"/>
              <a:gd name="connsiteY15" fmla="*/ 452793 h 450850"/>
              <a:gd name="connsiteX16" fmla="*/ 31785 w 6724650"/>
              <a:gd name="connsiteY16" fmla="*/ 452793 h 450850"/>
              <a:gd name="connsiteX17" fmla="*/ 26315 w 6724650"/>
              <a:gd name="connsiteY17" fmla="*/ 451686 h 450850"/>
              <a:gd name="connsiteX18" fmla="*/ 21677 w 6724650"/>
              <a:gd name="connsiteY18" fmla="*/ 448596 h 450850"/>
              <a:gd name="connsiteX19" fmla="*/ 18579 w 6724650"/>
              <a:gd name="connsiteY19" fmla="*/ 443953 h 450850"/>
              <a:gd name="connsiteX20" fmla="*/ 17491 w 6724650"/>
              <a:gd name="connsiteY20" fmla="*/ 438499 h 450850"/>
              <a:gd name="connsiteX21" fmla="*/ 17491 w 6724650"/>
              <a:gd name="connsiteY21" fmla="*/ 438499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50850">
                <a:moveTo>
                  <a:pt x="17491" y="438499"/>
                </a:moveTo>
                <a:lnTo>
                  <a:pt x="17491" y="28734"/>
                </a:lnTo>
                <a:cubicBezTo>
                  <a:pt x="17491" y="26826"/>
                  <a:pt x="17853" y="24993"/>
                  <a:pt x="18579" y="23243"/>
                </a:cubicBezTo>
                <a:cubicBezTo>
                  <a:pt x="19304" y="21494"/>
                  <a:pt x="20337" y="19949"/>
                  <a:pt x="21677" y="18618"/>
                </a:cubicBezTo>
                <a:cubicBezTo>
                  <a:pt x="23018" y="17278"/>
                  <a:pt x="24564" y="16245"/>
                  <a:pt x="26315" y="15519"/>
                </a:cubicBezTo>
                <a:cubicBezTo>
                  <a:pt x="28066" y="14803"/>
                  <a:pt x="29889" y="14440"/>
                  <a:pt x="31785" y="14440"/>
                </a:cubicBezTo>
                <a:lnTo>
                  <a:pt x="6711914" y="14440"/>
                </a:lnTo>
                <a:cubicBezTo>
                  <a:pt x="6713809" y="14440"/>
                  <a:pt x="6715632" y="14803"/>
                  <a:pt x="6717383" y="15519"/>
                </a:cubicBezTo>
                <a:cubicBezTo>
                  <a:pt x="6719135" y="16245"/>
                  <a:pt x="6720681" y="17278"/>
                  <a:pt x="6722021" y="18618"/>
                </a:cubicBezTo>
                <a:cubicBezTo>
                  <a:pt x="6723361" y="19949"/>
                  <a:pt x="6724394" y="21494"/>
                  <a:pt x="6725120" y="23253"/>
                </a:cubicBezTo>
                <a:cubicBezTo>
                  <a:pt x="6725845" y="24993"/>
                  <a:pt x="6726208" y="26826"/>
                  <a:pt x="6726208" y="28734"/>
                </a:cubicBezTo>
                <a:lnTo>
                  <a:pt x="6726208" y="438499"/>
                </a:lnTo>
                <a:cubicBezTo>
                  <a:pt x="6726208" y="440388"/>
                  <a:pt x="6725845" y="442203"/>
                  <a:pt x="6725120" y="443943"/>
                </a:cubicBezTo>
                <a:cubicBezTo>
                  <a:pt x="6724394" y="445702"/>
                  <a:pt x="6723361" y="447247"/>
                  <a:pt x="6722021" y="448596"/>
                </a:cubicBezTo>
                <a:cubicBezTo>
                  <a:pt x="6720681" y="449927"/>
                  <a:pt x="6719135" y="450960"/>
                  <a:pt x="6717383" y="451686"/>
                </a:cubicBezTo>
                <a:cubicBezTo>
                  <a:pt x="6715632" y="452412"/>
                  <a:pt x="6713809" y="452784"/>
                  <a:pt x="6711914" y="452793"/>
                </a:cubicBezTo>
                <a:lnTo>
                  <a:pt x="31785" y="452793"/>
                </a:lnTo>
                <a:cubicBezTo>
                  <a:pt x="29889" y="452784"/>
                  <a:pt x="28066" y="452412"/>
                  <a:pt x="26315" y="451686"/>
                </a:cubicBezTo>
                <a:cubicBezTo>
                  <a:pt x="24564" y="450960"/>
                  <a:pt x="23018" y="449927"/>
                  <a:pt x="21677" y="448596"/>
                </a:cubicBezTo>
                <a:cubicBezTo>
                  <a:pt x="20337" y="447247"/>
                  <a:pt x="19304" y="445702"/>
                  <a:pt x="18579" y="443953"/>
                </a:cubicBezTo>
                <a:cubicBezTo>
                  <a:pt x="17853" y="442203"/>
                  <a:pt x="17491" y="440388"/>
                  <a:pt x="17491" y="438499"/>
                </a:cubicBezTo>
                <a:lnTo>
                  <a:pt x="17491" y="43849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12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744980"/>
            <a:ext cx="5669280" cy="5676900"/>
          </a:xfrm>
          <a:prstGeom prst="rect">
            <a:avLst/>
          </a:prstGeom>
        </p:spPr>
      </p:pic>
      <p:sp>
        <p:nvSpPr>
          <p:cNvPr id="129" name="TextBox 129"/>
          <p:cNvSpPr txBox="1"/>
          <p:nvPr/>
        </p:nvSpPr>
        <p:spPr>
          <a:xfrm>
            <a:off x="473123" y="503674"/>
            <a:ext cx="6689889" cy="1151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[27]: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#use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a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pairplot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to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explore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relationship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between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nummerical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in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spc="-15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dataset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pairplot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t[27]: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&lt;seaborn.axisgrid.PairGrid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at</a:t>
            </a:r>
            <a:r>
              <a:rPr lang="en-US" altLang="zh-CN" sz="105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0x21de4ef4c70&gt;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130"> 
				</p:cNvPr>
          <p:cNvSpPr/>
          <p:nvPr/>
        </p:nvSpPr>
        <p:spPr>
          <a:xfrm>
            <a:off x="412750" y="692150"/>
            <a:ext cx="6724650" cy="450850"/>
          </a:xfrm>
          <a:custGeom>
            <a:avLst/>
            <a:gdLst>
              <a:gd name="connsiteX0" fmla="*/ 17491 w 6724650"/>
              <a:gd name="connsiteY0" fmla="*/ 438502 h 450850"/>
              <a:gd name="connsiteX1" fmla="*/ 17491 w 6724650"/>
              <a:gd name="connsiteY1" fmla="*/ 28736 h 450850"/>
              <a:gd name="connsiteX2" fmla="*/ 18579 w 6724650"/>
              <a:gd name="connsiteY2" fmla="*/ 23246 h 450850"/>
              <a:gd name="connsiteX3" fmla="*/ 21677 w 6724650"/>
              <a:gd name="connsiteY3" fmla="*/ 18621 h 450850"/>
              <a:gd name="connsiteX4" fmla="*/ 26315 w 6724650"/>
              <a:gd name="connsiteY4" fmla="*/ 15522 h 450850"/>
              <a:gd name="connsiteX5" fmla="*/ 31785 w 6724650"/>
              <a:gd name="connsiteY5" fmla="*/ 14442 h 450850"/>
              <a:gd name="connsiteX6" fmla="*/ 6711914 w 6724650"/>
              <a:gd name="connsiteY6" fmla="*/ 14442 h 450850"/>
              <a:gd name="connsiteX7" fmla="*/ 6717383 w 6724650"/>
              <a:gd name="connsiteY7" fmla="*/ 15522 h 450850"/>
              <a:gd name="connsiteX8" fmla="*/ 6722021 w 6724650"/>
              <a:gd name="connsiteY8" fmla="*/ 18621 h 450850"/>
              <a:gd name="connsiteX9" fmla="*/ 6725120 w 6724650"/>
              <a:gd name="connsiteY9" fmla="*/ 23255 h 450850"/>
              <a:gd name="connsiteX10" fmla="*/ 6726208 w 6724650"/>
              <a:gd name="connsiteY10" fmla="*/ 28736 h 450850"/>
              <a:gd name="connsiteX11" fmla="*/ 6726208 w 6724650"/>
              <a:gd name="connsiteY11" fmla="*/ 438502 h 450850"/>
              <a:gd name="connsiteX12" fmla="*/ 6725120 w 6724650"/>
              <a:gd name="connsiteY12" fmla="*/ 443964 h 450850"/>
              <a:gd name="connsiteX13" fmla="*/ 6722021 w 6724650"/>
              <a:gd name="connsiteY13" fmla="*/ 448608 h 450850"/>
              <a:gd name="connsiteX14" fmla="*/ 6717383 w 6724650"/>
              <a:gd name="connsiteY14" fmla="*/ 451698 h 450850"/>
              <a:gd name="connsiteX15" fmla="*/ 6711914 w 6724650"/>
              <a:gd name="connsiteY15" fmla="*/ 452796 h 450850"/>
              <a:gd name="connsiteX16" fmla="*/ 31785 w 6724650"/>
              <a:gd name="connsiteY16" fmla="*/ 452796 h 450850"/>
              <a:gd name="connsiteX17" fmla="*/ 26315 w 6724650"/>
              <a:gd name="connsiteY17" fmla="*/ 451698 h 450850"/>
              <a:gd name="connsiteX18" fmla="*/ 21677 w 6724650"/>
              <a:gd name="connsiteY18" fmla="*/ 448608 h 450850"/>
              <a:gd name="connsiteX19" fmla="*/ 18579 w 6724650"/>
              <a:gd name="connsiteY19" fmla="*/ 443964 h 450850"/>
              <a:gd name="connsiteX20" fmla="*/ 17491 w 6724650"/>
              <a:gd name="connsiteY20" fmla="*/ 438502 h 450850"/>
              <a:gd name="connsiteX21" fmla="*/ 17491 w 6724650"/>
              <a:gd name="connsiteY21" fmla="*/ 438502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50850">
                <a:moveTo>
                  <a:pt x="17491" y="438502"/>
                </a:moveTo>
                <a:lnTo>
                  <a:pt x="17491" y="28736"/>
                </a:lnTo>
                <a:cubicBezTo>
                  <a:pt x="17491" y="26829"/>
                  <a:pt x="17853" y="25005"/>
                  <a:pt x="18579" y="23246"/>
                </a:cubicBezTo>
                <a:cubicBezTo>
                  <a:pt x="19304" y="21496"/>
                  <a:pt x="20337" y="19951"/>
                  <a:pt x="21677" y="18621"/>
                </a:cubicBezTo>
                <a:cubicBezTo>
                  <a:pt x="23018" y="17281"/>
                  <a:pt x="24564" y="16248"/>
                  <a:pt x="26315" y="15522"/>
                </a:cubicBezTo>
                <a:cubicBezTo>
                  <a:pt x="28066" y="14805"/>
                  <a:pt x="29889" y="14442"/>
                  <a:pt x="31785" y="14442"/>
                </a:cubicBezTo>
                <a:lnTo>
                  <a:pt x="6711914" y="14442"/>
                </a:lnTo>
                <a:cubicBezTo>
                  <a:pt x="6713809" y="14442"/>
                  <a:pt x="6715632" y="14805"/>
                  <a:pt x="6717383" y="15522"/>
                </a:cubicBezTo>
                <a:cubicBezTo>
                  <a:pt x="6719135" y="16248"/>
                  <a:pt x="6720681" y="17281"/>
                  <a:pt x="6722021" y="18621"/>
                </a:cubicBezTo>
                <a:cubicBezTo>
                  <a:pt x="6723361" y="19951"/>
                  <a:pt x="6724394" y="21496"/>
                  <a:pt x="6725120" y="23255"/>
                </a:cubicBezTo>
                <a:cubicBezTo>
                  <a:pt x="6725845" y="25005"/>
                  <a:pt x="6726208" y="26829"/>
                  <a:pt x="6726208" y="28736"/>
                </a:cubicBezTo>
                <a:lnTo>
                  <a:pt x="6726208" y="438502"/>
                </a:lnTo>
                <a:cubicBezTo>
                  <a:pt x="6726208" y="440391"/>
                  <a:pt x="6725845" y="442206"/>
                  <a:pt x="6725120" y="443964"/>
                </a:cubicBezTo>
                <a:cubicBezTo>
                  <a:pt x="6724394" y="445723"/>
                  <a:pt x="6723361" y="447268"/>
                  <a:pt x="6722021" y="448608"/>
                </a:cubicBezTo>
                <a:cubicBezTo>
                  <a:pt x="6720681" y="449939"/>
                  <a:pt x="6719135" y="450972"/>
                  <a:pt x="6717383" y="451698"/>
                </a:cubicBezTo>
                <a:cubicBezTo>
                  <a:pt x="6715632" y="452424"/>
                  <a:pt x="6713809" y="452787"/>
                  <a:pt x="6711914" y="452796"/>
                </a:cubicBezTo>
                <a:lnTo>
                  <a:pt x="31785" y="452796"/>
                </a:lnTo>
                <a:cubicBezTo>
                  <a:pt x="29889" y="452787"/>
                  <a:pt x="28066" y="452424"/>
                  <a:pt x="26315" y="451698"/>
                </a:cubicBezTo>
                <a:cubicBezTo>
                  <a:pt x="24564" y="450972"/>
                  <a:pt x="23018" y="449939"/>
                  <a:pt x="21677" y="448608"/>
                </a:cubicBezTo>
                <a:cubicBezTo>
                  <a:pt x="20337" y="447268"/>
                  <a:pt x="19304" y="445723"/>
                  <a:pt x="18579" y="443964"/>
                </a:cubicBezTo>
                <a:cubicBezTo>
                  <a:pt x="17853" y="442206"/>
                  <a:pt x="17491" y="440391"/>
                  <a:pt x="17491" y="438502"/>
                </a:cubicBezTo>
                <a:lnTo>
                  <a:pt x="17491" y="4385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744980"/>
            <a:ext cx="3299460" cy="2400300"/>
          </a:xfrm>
          <a:prstGeom prst="rect">
            <a:avLst/>
          </a:prstGeom>
        </p:spPr>
      </p:pic>
      <p:sp>
        <p:nvSpPr>
          <p:cNvPr id="132" name="TextBox 132"/>
          <p:cNvSpPr txBox="1"/>
          <p:nvPr/>
        </p:nvSpPr>
        <p:spPr>
          <a:xfrm>
            <a:off x="473123" y="503679"/>
            <a:ext cx="6454666" cy="6555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[28]: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##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heatmeap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to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see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correlation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between</a:t>
            </a:r>
            <a:r>
              <a:rPr lang="en-US" altLang="zh-CN" sz="1050" spc="-34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features.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heatmap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corr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t[28]: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&lt;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AxesSubplot:&gt;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05"/>
              </a:lnSpc>
            </a:pPr>
            <a:endParaRPr lang="en-US" dirty="0" smtClean="0"/>
          </a:p>
          <a:p>
            <a:pPr hangingPunct="0" marL="0">
              <a:lnSpc>
                <a:spcPct val="95416"/>
              </a:lnSpc>
            </a:pP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Note: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following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below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satisfies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950" spc="1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fourth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question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asked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if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mean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bmi</a:t>
            </a:r>
            <a:r>
              <a:rPr lang="en-US" altLang="zh-CN" sz="1950" spc="1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women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no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children,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one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child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two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children</a:t>
            </a:r>
            <a:r>
              <a:rPr lang="en-US" altLang="zh-CN" sz="1950" spc="-5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are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950" spc="-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same.</a:t>
            </a:r>
          </a:p>
          <a:p>
            <a:pPr>
              <a:lnSpc>
                <a:spcPts val="515"/>
              </a:lnSpc>
            </a:pPr>
            <a:endParaRPr lang="en-US" dirty="0" smtClean="0"/>
          </a:p>
          <a:p>
            <a:pPr hangingPunct="0" marL="0">
              <a:lnSpc>
                <a:spcPct val="11875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shows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their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respective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mean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not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same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see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zero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child,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one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child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05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even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two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children,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difference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mean.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133"> 
				</p:cNvPr>
          <p:cNvSpPr/>
          <p:nvPr/>
        </p:nvSpPr>
        <p:spPr>
          <a:xfrm>
            <a:off x="412750" y="692150"/>
            <a:ext cx="6724650" cy="285750"/>
          </a:xfrm>
          <a:custGeom>
            <a:avLst/>
            <a:gdLst>
              <a:gd name="connsiteX0" fmla="*/ 17491 w 6724650"/>
              <a:gd name="connsiteY0" fmla="*/ 276497 h 285750"/>
              <a:gd name="connsiteX1" fmla="*/ 17491 w 6724650"/>
              <a:gd name="connsiteY1" fmla="*/ 28731 h 285750"/>
              <a:gd name="connsiteX2" fmla="*/ 18579 w 6724650"/>
              <a:gd name="connsiteY2" fmla="*/ 23250 h 285750"/>
              <a:gd name="connsiteX3" fmla="*/ 21677 w 6724650"/>
              <a:gd name="connsiteY3" fmla="*/ 18616 h 285750"/>
              <a:gd name="connsiteX4" fmla="*/ 26315 w 6724650"/>
              <a:gd name="connsiteY4" fmla="*/ 15517 h 285750"/>
              <a:gd name="connsiteX5" fmla="*/ 31785 w 6724650"/>
              <a:gd name="connsiteY5" fmla="*/ 14437 h 285750"/>
              <a:gd name="connsiteX6" fmla="*/ 6711914 w 6724650"/>
              <a:gd name="connsiteY6" fmla="*/ 14437 h 285750"/>
              <a:gd name="connsiteX7" fmla="*/ 6717383 w 6724650"/>
              <a:gd name="connsiteY7" fmla="*/ 15508 h 285750"/>
              <a:gd name="connsiteX8" fmla="*/ 6722021 w 6724650"/>
              <a:gd name="connsiteY8" fmla="*/ 18616 h 285750"/>
              <a:gd name="connsiteX9" fmla="*/ 6725120 w 6724650"/>
              <a:gd name="connsiteY9" fmla="*/ 23250 h 285750"/>
              <a:gd name="connsiteX10" fmla="*/ 6726208 w 6724650"/>
              <a:gd name="connsiteY10" fmla="*/ 28731 h 285750"/>
              <a:gd name="connsiteX11" fmla="*/ 6726208 w 6724650"/>
              <a:gd name="connsiteY11" fmla="*/ 276497 h 285750"/>
              <a:gd name="connsiteX12" fmla="*/ 6725120 w 6724650"/>
              <a:gd name="connsiteY12" fmla="*/ 281959 h 285750"/>
              <a:gd name="connsiteX13" fmla="*/ 6722021 w 6724650"/>
              <a:gd name="connsiteY13" fmla="*/ 286603 h 285750"/>
              <a:gd name="connsiteX14" fmla="*/ 6717383 w 6724650"/>
              <a:gd name="connsiteY14" fmla="*/ 289693 h 285750"/>
              <a:gd name="connsiteX15" fmla="*/ 6711914 w 6724650"/>
              <a:gd name="connsiteY15" fmla="*/ 290791 h 285750"/>
              <a:gd name="connsiteX16" fmla="*/ 31785 w 6724650"/>
              <a:gd name="connsiteY16" fmla="*/ 290791 h 285750"/>
              <a:gd name="connsiteX17" fmla="*/ 26315 w 6724650"/>
              <a:gd name="connsiteY17" fmla="*/ 289693 h 285750"/>
              <a:gd name="connsiteX18" fmla="*/ 21677 w 6724650"/>
              <a:gd name="connsiteY18" fmla="*/ 286603 h 285750"/>
              <a:gd name="connsiteX19" fmla="*/ 18579 w 6724650"/>
              <a:gd name="connsiteY19" fmla="*/ 281959 h 285750"/>
              <a:gd name="connsiteX20" fmla="*/ 17491 w 6724650"/>
              <a:gd name="connsiteY20" fmla="*/ 276497 h 285750"/>
              <a:gd name="connsiteX21" fmla="*/ 17491 w 6724650"/>
              <a:gd name="connsiteY21" fmla="*/ 27649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285750">
                <a:moveTo>
                  <a:pt x="17491" y="276497"/>
                </a:moveTo>
                <a:lnTo>
                  <a:pt x="17491" y="28731"/>
                </a:lnTo>
                <a:cubicBezTo>
                  <a:pt x="17491" y="26824"/>
                  <a:pt x="17853" y="25000"/>
                  <a:pt x="18579" y="23250"/>
                </a:cubicBezTo>
                <a:cubicBezTo>
                  <a:pt x="19304" y="21491"/>
                  <a:pt x="20337" y="19947"/>
                  <a:pt x="21677" y="18616"/>
                </a:cubicBezTo>
                <a:cubicBezTo>
                  <a:pt x="23018" y="17266"/>
                  <a:pt x="24564" y="16233"/>
                  <a:pt x="26315" y="15517"/>
                </a:cubicBezTo>
                <a:cubicBezTo>
                  <a:pt x="28066" y="14800"/>
                  <a:pt x="29889" y="14437"/>
                  <a:pt x="31785" y="14437"/>
                </a:cubicBezTo>
                <a:lnTo>
                  <a:pt x="6711914" y="14437"/>
                </a:lnTo>
                <a:cubicBezTo>
                  <a:pt x="6713809" y="14437"/>
                  <a:pt x="6715632" y="14791"/>
                  <a:pt x="6717383" y="15508"/>
                </a:cubicBezTo>
                <a:cubicBezTo>
                  <a:pt x="6719135" y="16233"/>
                  <a:pt x="6720681" y="17266"/>
                  <a:pt x="6722021" y="18616"/>
                </a:cubicBezTo>
                <a:cubicBezTo>
                  <a:pt x="6723361" y="19947"/>
                  <a:pt x="6724394" y="21491"/>
                  <a:pt x="6725120" y="23250"/>
                </a:cubicBezTo>
                <a:cubicBezTo>
                  <a:pt x="6725845" y="25000"/>
                  <a:pt x="6726208" y="26824"/>
                  <a:pt x="6726208" y="28731"/>
                </a:cubicBezTo>
                <a:lnTo>
                  <a:pt x="6726208" y="276497"/>
                </a:lnTo>
                <a:cubicBezTo>
                  <a:pt x="6726208" y="278386"/>
                  <a:pt x="6725845" y="280200"/>
                  <a:pt x="6725120" y="281959"/>
                </a:cubicBezTo>
                <a:cubicBezTo>
                  <a:pt x="6724394" y="283709"/>
                  <a:pt x="6723361" y="285254"/>
                  <a:pt x="6722021" y="286603"/>
                </a:cubicBezTo>
                <a:cubicBezTo>
                  <a:pt x="6720681" y="287943"/>
                  <a:pt x="6719135" y="288976"/>
                  <a:pt x="6717383" y="289693"/>
                </a:cubicBezTo>
                <a:cubicBezTo>
                  <a:pt x="6715632" y="290418"/>
                  <a:pt x="6713809" y="290781"/>
                  <a:pt x="6711914" y="290791"/>
                </a:cubicBezTo>
                <a:lnTo>
                  <a:pt x="31785" y="290791"/>
                </a:lnTo>
                <a:cubicBezTo>
                  <a:pt x="29889" y="290781"/>
                  <a:pt x="28066" y="290418"/>
                  <a:pt x="26315" y="289693"/>
                </a:cubicBezTo>
                <a:cubicBezTo>
                  <a:pt x="24564" y="288976"/>
                  <a:pt x="23018" y="287943"/>
                  <a:pt x="21677" y="286603"/>
                </a:cubicBezTo>
                <a:cubicBezTo>
                  <a:pt x="20337" y="285254"/>
                  <a:pt x="19304" y="283709"/>
                  <a:pt x="18579" y="281959"/>
                </a:cubicBezTo>
                <a:cubicBezTo>
                  <a:pt x="17853" y="280200"/>
                  <a:pt x="17491" y="278386"/>
                  <a:pt x="17491" y="276497"/>
                </a:cubicBezTo>
                <a:lnTo>
                  <a:pt x="17491" y="27649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412750" y="4413250"/>
            <a:ext cx="6724650" cy="285750"/>
          </a:xfrm>
          <a:custGeom>
            <a:avLst/>
            <a:gdLst>
              <a:gd name="connsiteX0" fmla="*/ 17491 w 6724650"/>
              <a:gd name="connsiteY0" fmla="*/ 271874 h 285750"/>
              <a:gd name="connsiteX1" fmla="*/ 17491 w 6724650"/>
              <a:gd name="connsiteY1" fmla="*/ 24108 h 285750"/>
              <a:gd name="connsiteX2" fmla="*/ 18579 w 6724650"/>
              <a:gd name="connsiteY2" fmla="*/ 18618 h 285750"/>
              <a:gd name="connsiteX3" fmla="*/ 21677 w 6724650"/>
              <a:gd name="connsiteY3" fmla="*/ 13992 h 285750"/>
              <a:gd name="connsiteX4" fmla="*/ 26315 w 6724650"/>
              <a:gd name="connsiteY4" fmla="*/ 10894 h 285750"/>
              <a:gd name="connsiteX5" fmla="*/ 31785 w 6724650"/>
              <a:gd name="connsiteY5" fmla="*/ 9814 h 285750"/>
              <a:gd name="connsiteX6" fmla="*/ 6711914 w 6724650"/>
              <a:gd name="connsiteY6" fmla="*/ 9814 h 285750"/>
              <a:gd name="connsiteX7" fmla="*/ 6717383 w 6724650"/>
              <a:gd name="connsiteY7" fmla="*/ 10894 h 285750"/>
              <a:gd name="connsiteX8" fmla="*/ 6722021 w 6724650"/>
              <a:gd name="connsiteY8" fmla="*/ 13992 h 285750"/>
              <a:gd name="connsiteX9" fmla="*/ 6725120 w 6724650"/>
              <a:gd name="connsiteY9" fmla="*/ 18618 h 285750"/>
              <a:gd name="connsiteX10" fmla="*/ 6726208 w 6724650"/>
              <a:gd name="connsiteY10" fmla="*/ 24108 h 285750"/>
              <a:gd name="connsiteX11" fmla="*/ 6726208 w 6724650"/>
              <a:gd name="connsiteY11" fmla="*/ 271874 h 285750"/>
              <a:gd name="connsiteX12" fmla="*/ 6725120 w 6724650"/>
              <a:gd name="connsiteY12" fmla="*/ 277317 h 285750"/>
              <a:gd name="connsiteX13" fmla="*/ 6722021 w 6724650"/>
              <a:gd name="connsiteY13" fmla="*/ 281971 h 285750"/>
              <a:gd name="connsiteX14" fmla="*/ 6717383 w 6724650"/>
              <a:gd name="connsiteY14" fmla="*/ 285060 h 285750"/>
              <a:gd name="connsiteX15" fmla="*/ 6711914 w 6724650"/>
              <a:gd name="connsiteY15" fmla="*/ 286168 h 285750"/>
              <a:gd name="connsiteX16" fmla="*/ 31785 w 6724650"/>
              <a:gd name="connsiteY16" fmla="*/ 286168 h 285750"/>
              <a:gd name="connsiteX17" fmla="*/ 26315 w 6724650"/>
              <a:gd name="connsiteY17" fmla="*/ 285060 h 285750"/>
              <a:gd name="connsiteX18" fmla="*/ 21677 w 6724650"/>
              <a:gd name="connsiteY18" fmla="*/ 281971 h 285750"/>
              <a:gd name="connsiteX19" fmla="*/ 18579 w 6724650"/>
              <a:gd name="connsiteY19" fmla="*/ 277327 h 285750"/>
              <a:gd name="connsiteX20" fmla="*/ 17491 w 6724650"/>
              <a:gd name="connsiteY20" fmla="*/ 271874 h 285750"/>
              <a:gd name="connsiteX21" fmla="*/ 17491 w 6724650"/>
              <a:gd name="connsiteY21" fmla="*/ 271874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285750">
                <a:moveTo>
                  <a:pt x="17491" y="271874"/>
                </a:moveTo>
                <a:lnTo>
                  <a:pt x="17491" y="24108"/>
                </a:lnTo>
                <a:cubicBezTo>
                  <a:pt x="17491" y="22200"/>
                  <a:pt x="17853" y="20377"/>
                  <a:pt x="18579" y="18618"/>
                </a:cubicBezTo>
                <a:cubicBezTo>
                  <a:pt x="19304" y="16859"/>
                  <a:pt x="20337" y="15323"/>
                  <a:pt x="21677" y="13992"/>
                </a:cubicBezTo>
                <a:cubicBezTo>
                  <a:pt x="23018" y="12653"/>
                  <a:pt x="24564" y="11620"/>
                  <a:pt x="26315" y="10894"/>
                </a:cubicBezTo>
                <a:cubicBezTo>
                  <a:pt x="28066" y="10177"/>
                  <a:pt x="29889" y="9814"/>
                  <a:pt x="31785" y="9814"/>
                </a:cubicBezTo>
                <a:lnTo>
                  <a:pt x="6711914" y="9814"/>
                </a:lnTo>
                <a:cubicBezTo>
                  <a:pt x="6713809" y="9814"/>
                  <a:pt x="6715632" y="10177"/>
                  <a:pt x="6717383" y="10894"/>
                </a:cubicBezTo>
                <a:cubicBezTo>
                  <a:pt x="6719135" y="11620"/>
                  <a:pt x="6720681" y="12653"/>
                  <a:pt x="6722021" y="13992"/>
                </a:cubicBezTo>
                <a:cubicBezTo>
                  <a:pt x="6723361" y="15323"/>
                  <a:pt x="6724394" y="16859"/>
                  <a:pt x="6725120" y="18618"/>
                </a:cubicBezTo>
                <a:cubicBezTo>
                  <a:pt x="6725845" y="20377"/>
                  <a:pt x="6726208" y="22200"/>
                  <a:pt x="6726208" y="24108"/>
                </a:cubicBezTo>
                <a:lnTo>
                  <a:pt x="6726208" y="271874"/>
                </a:lnTo>
                <a:cubicBezTo>
                  <a:pt x="6726208" y="273763"/>
                  <a:pt x="6725845" y="275577"/>
                  <a:pt x="6725120" y="277317"/>
                </a:cubicBezTo>
                <a:cubicBezTo>
                  <a:pt x="6724394" y="279076"/>
                  <a:pt x="6723361" y="280621"/>
                  <a:pt x="6722021" y="281971"/>
                </a:cubicBezTo>
                <a:cubicBezTo>
                  <a:pt x="6720681" y="283301"/>
                  <a:pt x="6719135" y="284325"/>
                  <a:pt x="6717383" y="285060"/>
                </a:cubicBezTo>
                <a:cubicBezTo>
                  <a:pt x="6715632" y="285786"/>
                  <a:pt x="6713809" y="286158"/>
                  <a:pt x="6711914" y="286168"/>
                </a:cubicBezTo>
                <a:lnTo>
                  <a:pt x="31785" y="286168"/>
                </a:lnTo>
                <a:cubicBezTo>
                  <a:pt x="29889" y="286158"/>
                  <a:pt x="28066" y="285786"/>
                  <a:pt x="26315" y="285060"/>
                </a:cubicBezTo>
                <a:cubicBezTo>
                  <a:pt x="24564" y="284325"/>
                  <a:pt x="23018" y="283301"/>
                  <a:pt x="21677" y="281971"/>
                </a:cubicBezTo>
                <a:cubicBezTo>
                  <a:pt x="20337" y="280621"/>
                  <a:pt x="19304" y="279076"/>
                  <a:pt x="18579" y="277327"/>
                </a:cubicBezTo>
                <a:cubicBezTo>
                  <a:pt x="17853" y="275577"/>
                  <a:pt x="17491" y="273763"/>
                  <a:pt x="17491" y="271874"/>
                </a:cubicBezTo>
                <a:lnTo>
                  <a:pt x="17491" y="271874"/>
                </a:lnTo>
                <a:close/>
              </a:path>
            </a:pathLst>
          </a:custGeom>
          <a:solidFill>
            <a:srgbClr val="000021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584960"/>
            <a:ext cx="3299460" cy="2407920"/>
          </a:xfrm>
          <a:prstGeom prst="rect">
            <a:avLst/>
          </a:prstGeom>
        </p:spPr>
      </p:pic>
      <p:sp>
        <p:nvSpPr>
          <p:cNvPr id="136" name="TextBox 136"/>
          <p:cNvSpPr txBox="1"/>
          <p:nvPr/>
        </p:nvSpPr>
        <p:spPr>
          <a:xfrm>
            <a:off x="473123" y="445505"/>
            <a:ext cx="3312833" cy="4545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72500"/>
              </a:lnSpc>
            </a:pPr>
            <a:r>
              <a:rPr lang="en-US" altLang="zh-CN" sz="1050" spc="8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284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spc="85" dirty="0">
                <a:solidFill>
                  <a:srgbClr val="2e3e9d"/>
                </a:solidFill>
                <a:latin typeface="Consolas"/>
                <a:ea typeface="Consolas"/>
              </a:rPr>
              <a:t>[29]: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heatmap</a:t>
            </a:r>
            <a:r>
              <a:rPr lang="en-US" altLang="zh-CN" sz="1050" spc="-15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corr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annot</a:t>
            </a:r>
            <a:r>
              <a:rPr lang="en-US" altLang="zh-CN" sz="1050" spc="-5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True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br/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t[29]:</a:t>
            </a:r>
          </a:p>
          <a:p>
            <a:pPr>
              <a:lnSpc>
                <a:spcPts val="46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&lt;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AxesSubplot:&gt;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4"/>
              </a:lnSpc>
            </a:pPr>
            <a:endParaRPr lang="en-US" dirty="0" smtClean="0"/>
          </a:p>
          <a:p>
            <a:pPr hangingPunct="0" marL="0">
              <a:lnSpc>
                <a:spcPct val="172500"/>
              </a:lnSpc>
            </a:pPr>
            <a:r>
              <a:rPr lang="en-US" altLang="zh-CN" sz="1050" spc="8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284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spc="85" dirty="0">
                <a:solidFill>
                  <a:srgbClr val="2e3e9d"/>
                </a:solidFill>
                <a:latin typeface="Consolas"/>
                <a:ea typeface="Consolas"/>
              </a:rPr>
              <a:t>[30]: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groupby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'sex'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'children'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])[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'bmi'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].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mean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t[30]: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478781" y="5049208"/>
            <a:ext cx="1186699" cy="322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8701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sex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children</a:t>
            </a:r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female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0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1946313" y="5211209"/>
            <a:ext cx="673062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30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.485502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1065768" y="5373209"/>
            <a:ext cx="1667881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1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30.047500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1065768" y="5535209"/>
            <a:ext cx="1667881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2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30.572437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1065768" y="5697210"/>
            <a:ext cx="1667881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3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30.436429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1065768" y="5859210"/>
            <a:ext cx="1667881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4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31.943182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1065768" y="6021210"/>
            <a:ext cx="1667881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5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30.620625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478781" y="6183210"/>
            <a:ext cx="2254894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87012" algn="l"/>
                <a:tab pos="1467531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male	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0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30.741719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1065768" y="6345211"/>
            <a:ext cx="1667881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1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31.166145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1065768" y="6507212"/>
            <a:ext cx="1667881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2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31.300992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1065768" y="6669212"/>
            <a:ext cx="1667881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3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30.922937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1065768" y="6831212"/>
            <a:ext cx="1667881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4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30.957500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1065768" y="6993212"/>
            <a:ext cx="1667881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5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28.792500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478781" y="7155212"/>
            <a:ext cx="6523090" cy="2995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Name: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bmi,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dtype: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float64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spc="-5" b="1" dirty="0">
                <a:solidFill>
                  <a:srgbClr val="000000"/>
                </a:solidFill>
                <a:latin typeface="Arial"/>
                <a:ea typeface="Arial"/>
              </a:rPr>
              <a:t>Ob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servation</a:t>
            </a:r>
          </a:p>
          <a:p>
            <a:pPr>
              <a:lnSpc>
                <a:spcPts val="9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state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down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observtaions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multivariate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analysis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hangingPunct="0" marL="0">
              <a:lnSpc>
                <a:spcPct val="11875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multivariate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analysis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statistical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study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where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multiple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measurements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made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105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each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experimental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unit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where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relationships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among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multivariate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measurements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their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structure</a:t>
            </a:r>
            <a:r>
              <a:rPr lang="en-US" altLang="zh-CN" sz="105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important.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also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used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perform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trade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studies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across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multiple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dimensions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while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taking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into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account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effects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all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variables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responses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interest.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this</a:t>
            </a:r>
            <a:r>
              <a:rPr lang="en-US" altLang="zh-CN" sz="105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analysis;</a:t>
            </a:r>
          </a:p>
          <a:p>
            <a:pPr>
              <a:lnSpc>
                <a:spcPts val="1185"/>
              </a:lnSpc>
            </a:pPr>
            <a:endParaRPr lang="en-US" dirty="0" smtClean="0"/>
          </a:p>
          <a:p>
            <a:pPr marL="0" indent="118224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heatmap,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viusalize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strength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relationships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between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numerical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variables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</a:p>
          <a:p>
            <a:pPr marL="0" indent="266823">
              <a:lnSpc>
                <a:spcPct val="100000"/>
              </a:lnSpc>
              <a:spcBef>
                <a:spcPts val="24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variables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related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each</a:t>
            </a:r>
            <a:r>
              <a:rPr lang="en-US" altLang="zh-CN" sz="1050" spc="-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other.</a:t>
            </a:r>
          </a:p>
          <a:p>
            <a:pPr marL="0" indent="118224">
              <a:lnSpc>
                <a:spcPct val="100000"/>
              </a:lnSpc>
              <a:spcBef>
                <a:spcPts val="24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You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see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respective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mean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bmi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women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no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children,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one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child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two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children</a:t>
            </a:r>
            <a:r>
              <a:rPr lang="en-US" altLang="zh-CN" sz="1050" spc="-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are</a:t>
            </a:r>
          </a:p>
          <a:p>
            <a:pPr marL="0" indent="266823">
              <a:lnSpc>
                <a:spcPct val="100000"/>
              </a:lnSpc>
              <a:spcBef>
                <a:spcPts val="24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not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same.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151"> 
				</p:cNvPr>
          <p:cNvSpPr/>
          <p:nvPr/>
        </p:nvSpPr>
        <p:spPr>
          <a:xfrm>
            <a:off x="412750" y="1530350"/>
            <a:ext cx="6724650" cy="285750"/>
          </a:xfrm>
          <a:custGeom>
            <a:avLst/>
            <a:gdLst>
              <a:gd name="connsiteX0" fmla="*/ 17491 w 6724650"/>
              <a:gd name="connsiteY0" fmla="*/ 276889 h 285750"/>
              <a:gd name="connsiteX1" fmla="*/ 17491 w 6724650"/>
              <a:gd name="connsiteY1" fmla="*/ 29124 h 285750"/>
              <a:gd name="connsiteX2" fmla="*/ 18579 w 6724650"/>
              <a:gd name="connsiteY2" fmla="*/ 23642 h 285750"/>
              <a:gd name="connsiteX3" fmla="*/ 21677 w 6724650"/>
              <a:gd name="connsiteY3" fmla="*/ 19008 h 285750"/>
              <a:gd name="connsiteX4" fmla="*/ 26315 w 6724650"/>
              <a:gd name="connsiteY4" fmla="*/ 15909 h 285750"/>
              <a:gd name="connsiteX5" fmla="*/ 31785 w 6724650"/>
              <a:gd name="connsiteY5" fmla="*/ 14830 h 285750"/>
              <a:gd name="connsiteX6" fmla="*/ 6711914 w 6724650"/>
              <a:gd name="connsiteY6" fmla="*/ 14830 h 285750"/>
              <a:gd name="connsiteX7" fmla="*/ 6717383 w 6724650"/>
              <a:gd name="connsiteY7" fmla="*/ 15900 h 285750"/>
              <a:gd name="connsiteX8" fmla="*/ 6722021 w 6724650"/>
              <a:gd name="connsiteY8" fmla="*/ 19008 h 285750"/>
              <a:gd name="connsiteX9" fmla="*/ 6725120 w 6724650"/>
              <a:gd name="connsiteY9" fmla="*/ 23642 h 285750"/>
              <a:gd name="connsiteX10" fmla="*/ 6726208 w 6724650"/>
              <a:gd name="connsiteY10" fmla="*/ 29124 h 285750"/>
              <a:gd name="connsiteX11" fmla="*/ 6726208 w 6724650"/>
              <a:gd name="connsiteY11" fmla="*/ 276889 h 285750"/>
              <a:gd name="connsiteX12" fmla="*/ 6725120 w 6724650"/>
              <a:gd name="connsiteY12" fmla="*/ 282342 h 285750"/>
              <a:gd name="connsiteX13" fmla="*/ 6722021 w 6724650"/>
              <a:gd name="connsiteY13" fmla="*/ 286986 h 285750"/>
              <a:gd name="connsiteX14" fmla="*/ 6717383 w 6724650"/>
              <a:gd name="connsiteY14" fmla="*/ 290076 h 285750"/>
              <a:gd name="connsiteX15" fmla="*/ 6711914 w 6724650"/>
              <a:gd name="connsiteY15" fmla="*/ 291183 h 285750"/>
              <a:gd name="connsiteX16" fmla="*/ 31785 w 6724650"/>
              <a:gd name="connsiteY16" fmla="*/ 291183 h 285750"/>
              <a:gd name="connsiteX17" fmla="*/ 26315 w 6724650"/>
              <a:gd name="connsiteY17" fmla="*/ 290076 h 285750"/>
              <a:gd name="connsiteX18" fmla="*/ 21677 w 6724650"/>
              <a:gd name="connsiteY18" fmla="*/ 286986 h 285750"/>
              <a:gd name="connsiteX19" fmla="*/ 18579 w 6724650"/>
              <a:gd name="connsiteY19" fmla="*/ 282342 h 285750"/>
              <a:gd name="connsiteX20" fmla="*/ 17491 w 6724650"/>
              <a:gd name="connsiteY20" fmla="*/ 276889 h 285750"/>
              <a:gd name="connsiteX21" fmla="*/ 17491 w 6724650"/>
              <a:gd name="connsiteY21" fmla="*/ 27688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285750">
                <a:moveTo>
                  <a:pt x="17491" y="276889"/>
                </a:moveTo>
                <a:lnTo>
                  <a:pt x="17491" y="29124"/>
                </a:lnTo>
                <a:cubicBezTo>
                  <a:pt x="17491" y="27216"/>
                  <a:pt x="17853" y="25392"/>
                  <a:pt x="18579" y="23642"/>
                </a:cubicBezTo>
                <a:cubicBezTo>
                  <a:pt x="19304" y="21884"/>
                  <a:pt x="20337" y="20339"/>
                  <a:pt x="21677" y="19008"/>
                </a:cubicBezTo>
                <a:cubicBezTo>
                  <a:pt x="23018" y="17659"/>
                  <a:pt x="24564" y="16626"/>
                  <a:pt x="26315" y="15909"/>
                </a:cubicBezTo>
                <a:cubicBezTo>
                  <a:pt x="28066" y="15192"/>
                  <a:pt x="29889" y="14830"/>
                  <a:pt x="31785" y="14830"/>
                </a:cubicBezTo>
                <a:lnTo>
                  <a:pt x="6711914" y="14830"/>
                </a:lnTo>
                <a:cubicBezTo>
                  <a:pt x="6713809" y="14830"/>
                  <a:pt x="6715632" y="15183"/>
                  <a:pt x="6717383" y="15900"/>
                </a:cubicBezTo>
                <a:cubicBezTo>
                  <a:pt x="6719135" y="16626"/>
                  <a:pt x="6720681" y="17659"/>
                  <a:pt x="6722021" y="19008"/>
                </a:cubicBezTo>
                <a:cubicBezTo>
                  <a:pt x="6723361" y="20339"/>
                  <a:pt x="6724394" y="21884"/>
                  <a:pt x="6725120" y="23642"/>
                </a:cubicBezTo>
                <a:cubicBezTo>
                  <a:pt x="6725845" y="25392"/>
                  <a:pt x="6726208" y="27216"/>
                  <a:pt x="6726208" y="29124"/>
                </a:cubicBezTo>
                <a:lnTo>
                  <a:pt x="6726208" y="276889"/>
                </a:lnTo>
                <a:cubicBezTo>
                  <a:pt x="6726208" y="278778"/>
                  <a:pt x="6725845" y="280593"/>
                  <a:pt x="6725120" y="282342"/>
                </a:cubicBezTo>
                <a:cubicBezTo>
                  <a:pt x="6724394" y="284082"/>
                  <a:pt x="6723361" y="285637"/>
                  <a:pt x="6722021" y="286986"/>
                </a:cubicBezTo>
                <a:cubicBezTo>
                  <a:pt x="6720681" y="288317"/>
                  <a:pt x="6719135" y="289350"/>
                  <a:pt x="6717383" y="290076"/>
                </a:cubicBezTo>
                <a:cubicBezTo>
                  <a:pt x="6715632" y="290811"/>
                  <a:pt x="6713809" y="291174"/>
                  <a:pt x="6711914" y="291183"/>
                </a:cubicBezTo>
                <a:lnTo>
                  <a:pt x="31785" y="291183"/>
                </a:lnTo>
                <a:cubicBezTo>
                  <a:pt x="29889" y="291174"/>
                  <a:pt x="28066" y="290811"/>
                  <a:pt x="26315" y="290076"/>
                </a:cubicBezTo>
                <a:cubicBezTo>
                  <a:pt x="24564" y="289350"/>
                  <a:pt x="23018" y="288317"/>
                  <a:pt x="21677" y="286986"/>
                </a:cubicBezTo>
                <a:cubicBezTo>
                  <a:pt x="20337" y="285637"/>
                  <a:pt x="19304" y="284082"/>
                  <a:pt x="18579" y="282342"/>
                </a:cubicBezTo>
                <a:cubicBezTo>
                  <a:pt x="17853" y="280593"/>
                  <a:pt x="17491" y="278778"/>
                  <a:pt x="17491" y="276889"/>
                </a:cubicBezTo>
                <a:lnTo>
                  <a:pt x="17491" y="27688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412750" y="5416550"/>
            <a:ext cx="6724650" cy="615950"/>
          </a:xfrm>
          <a:custGeom>
            <a:avLst/>
            <a:gdLst>
              <a:gd name="connsiteX0" fmla="*/ 17491 w 6724650"/>
              <a:gd name="connsiteY0" fmla="*/ 602696 h 615950"/>
              <a:gd name="connsiteX1" fmla="*/ 17491 w 6724650"/>
              <a:gd name="connsiteY1" fmla="*/ 30930 h 615950"/>
              <a:gd name="connsiteX2" fmla="*/ 18579 w 6724650"/>
              <a:gd name="connsiteY2" fmla="*/ 25439 h 615950"/>
              <a:gd name="connsiteX3" fmla="*/ 21677 w 6724650"/>
              <a:gd name="connsiteY3" fmla="*/ 20815 h 615950"/>
              <a:gd name="connsiteX4" fmla="*/ 26315 w 6724650"/>
              <a:gd name="connsiteY4" fmla="*/ 17706 h 615950"/>
              <a:gd name="connsiteX5" fmla="*/ 31785 w 6724650"/>
              <a:gd name="connsiteY5" fmla="*/ 16636 h 615950"/>
              <a:gd name="connsiteX6" fmla="*/ 6711914 w 6724650"/>
              <a:gd name="connsiteY6" fmla="*/ 16636 h 615950"/>
              <a:gd name="connsiteX7" fmla="*/ 6717383 w 6724650"/>
              <a:gd name="connsiteY7" fmla="*/ 17706 h 615950"/>
              <a:gd name="connsiteX8" fmla="*/ 6722021 w 6724650"/>
              <a:gd name="connsiteY8" fmla="*/ 20815 h 615950"/>
              <a:gd name="connsiteX9" fmla="*/ 6725120 w 6724650"/>
              <a:gd name="connsiteY9" fmla="*/ 25449 h 615950"/>
              <a:gd name="connsiteX10" fmla="*/ 6726208 w 6724650"/>
              <a:gd name="connsiteY10" fmla="*/ 30930 h 615950"/>
              <a:gd name="connsiteX11" fmla="*/ 6726208 w 6724650"/>
              <a:gd name="connsiteY11" fmla="*/ 602696 h 615950"/>
              <a:gd name="connsiteX12" fmla="*/ 6725120 w 6724650"/>
              <a:gd name="connsiteY12" fmla="*/ 608149 h 615950"/>
              <a:gd name="connsiteX13" fmla="*/ 6722021 w 6724650"/>
              <a:gd name="connsiteY13" fmla="*/ 612793 h 615950"/>
              <a:gd name="connsiteX14" fmla="*/ 6717383 w 6724650"/>
              <a:gd name="connsiteY14" fmla="*/ 615892 h 615950"/>
              <a:gd name="connsiteX15" fmla="*/ 6711914 w 6724650"/>
              <a:gd name="connsiteY15" fmla="*/ 616990 h 615950"/>
              <a:gd name="connsiteX16" fmla="*/ 31785 w 6724650"/>
              <a:gd name="connsiteY16" fmla="*/ 616990 h 615950"/>
              <a:gd name="connsiteX17" fmla="*/ 26315 w 6724650"/>
              <a:gd name="connsiteY17" fmla="*/ 615892 h 615950"/>
              <a:gd name="connsiteX18" fmla="*/ 21677 w 6724650"/>
              <a:gd name="connsiteY18" fmla="*/ 612793 h 615950"/>
              <a:gd name="connsiteX19" fmla="*/ 18579 w 6724650"/>
              <a:gd name="connsiteY19" fmla="*/ 608149 h 615950"/>
              <a:gd name="connsiteX20" fmla="*/ 17491 w 6724650"/>
              <a:gd name="connsiteY20" fmla="*/ 602696 h 615950"/>
              <a:gd name="connsiteX21" fmla="*/ 17491 w 6724650"/>
              <a:gd name="connsiteY21" fmla="*/ 602696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615950">
                <a:moveTo>
                  <a:pt x="17491" y="602696"/>
                </a:moveTo>
                <a:lnTo>
                  <a:pt x="17491" y="30930"/>
                </a:lnTo>
                <a:cubicBezTo>
                  <a:pt x="17491" y="29023"/>
                  <a:pt x="17853" y="27199"/>
                  <a:pt x="18579" y="25439"/>
                </a:cubicBezTo>
                <a:cubicBezTo>
                  <a:pt x="19304" y="23690"/>
                  <a:pt x="20337" y="22145"/>
                  <a:pt x="21677" y="20815"/>
                </a:cubicBezTo>
                <a:cubicBezTo>
                  <a:pt x="23018" y="19474"/>
                  <a:pt x="24564" y="18441"/>
                  <a:pt x="26315" y="17706"/>
                </a:cubicBezTo>
                <a:cubicBezTo>
                  <a:pt x="28066" y="16990"/>
                  <a:pt x="29889" y="16636"/>
                  <a:pt x="31785" y="16636"/>
                </a:cubicBezTo>
                <a:lnTo>
                  <a:pt x="6711914" y="16636"/>
                </a:lnTo>
                <a:cubicBezTo>
                  <a:pt x="6713809" y="16636"/>
                  <a:pt x="6715632" y="16990"/>
                  <a:pt x="6717383" y="17706"/>
                </a:cubicBezTo>
                <a:cubicBezTo>
                  <a:pt x="6719135" y="18441"/>
                  <a:pt x="6720681" y="19474"/>
                  <a:pt x="6722021" y="20815"/>
                </a:cubicBezTo>
                <a:cubicBezTo>
                  <a:pt x="6723361" y="22145"/>
                  <a:pt x="6724394" y="23690"/>
                  <a:pt x="6725120" y="25449"/>
                </a:cubicBezTo>
                <a:cubicBezTo>
                  <a:pt x="6725845" y="27199"/>
                  <a:pt x="6726208" y="29023"/>
                  <a:pt x="6726208" y="30930"/>
                </a:cubicBezTo>
                <a:lnTo>
                  <a:pt x="6726208" y="602696"/>
                </a:lnTo>
                <a:cubicBezTo>
                  <a:pt x="6726208" y="604585"/>
                  <a:pt x="6725845" y="606400"/>
                  <a:pt x="6725120" y="608149"/>
                </a:cubicBezTo>
                <a:cubicBezTo>
                  <a:pt x="6724394" y="609899"/>
                  <a:pt x="6723361" y="611444"/>
                  <a:pt x="6722021" y="612793"/>
                </a:cubicBezTo>
                <a:cubicBezTo>
                  <a:pt x="6720681" y="614124"/>
                  <a:pt x="6719135" y="615157"/>
                  <a:pt x="6717383" y="615892"/>
                </a:cubicBezTo>
                <a:cubicBezTo>
                  <a:pt x="6715632" y="616618"/>
                  <a:pt x="6713809" y="616981"/>
                  <a:pt x="6711914" y="616990"/>
                </a:cubicBezTo>
                <a:lnTo>
                  <a:pt x="31785" y="616990"/>
                </a:lnTo>
                <a:cubicBezTo>
                  <a:pt x="29889" y="616981"/>
                  <a:pt x="28066" y="616618"/>
                  <a:pt x="26315" y="615892"/>
                </a:cubicBezTo>
                <a:cubicBezTo>
                  <a:pt x="24564" y="615157"/>
                  <a:pt x="23018" y="614124"/>
                  <a:pt x="21677" y="612793"/>
                </a:cubicBezTo>
                <a:cubicBezTo>
                  <a:pt x="20337" y="611444"/>
                  <a:pt x="19304" y="609899"/>
                  <a:pt x="18579" y="608149"/>
                </a:cubicBezTo>
                <a:cubicBezTo>
                  <a:pt x="17853" y="606400"/>
                  <a:pt x="17491" y="604585"/>
                  <a:pt x="17491" y="602696"/>
                </a:cubicBezTo>
                <a:lnTo>
                  <a:pt x="17491" y="602696"/>
                </a:lnTo>
                <a:close/>
              </a:path>
            </a:pathLst>
          </a:custGeom>
          <a:solidFill>
            <a:srgbClr val="000023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> 
				</p:cNvPr>
          <p:cNvSpPr/>
          <p:nvPr/>
        </p:nvSpPr>
        <p:spPr>
          <a:xfrm>
            <a:off x="412750" y="6419850"/>
            <a:ext cx="6724650" cy="285750"/>
          </a:xfrm>
          <a:custGeom>
            <a:avLst/>
            <a:gdLst>
              <a:gd name="connsiteX0" fmla="*/ 17491 w 6724650"/>
              <a:gd name="connsiteY0" fmla="*/ 275985 h 285750"/>
              <a:gd name="connsiteX1" fmla="*/ 17491 w 6724650"/>
              <a:gd name="connsiteY1" fmla="*/ 28220 h 285750"/>
              <a:gd name="connsiteX2" fmla="*/ 18579 w 6724650"/>
              <a:gd name="connsiteY2" fmla="*/ 22730 h 285750"/>
              <a:gd name="connsiteX3" fmla="*/ 21677 w 6724650"/>
              <a:gd name="connsiteY3" fmla="*/ 18105 h 285750"/>
              <a:gd name="connsiteX4" fmla="*/ 26315 w 6724650"/>
              <a:gd name="connsiteY4" fmla="*/ 14996 h 285750"/>
              <a:gd name="connsiteX5" fmla="*/ 31785 w 6724650"/>
              <a:gd name="connsiteY5" fmla="*/ 13926 h 285750"/>
              <a:gd name="connsiteX6" fmla="*/ 6711914 w 6724650"/>
              <a:gd name="connsiteY6" fmla="*/ 13926 h 285750"/>
              <a:gd name="connsiteX7" fmla="*/ 6717383 w 6724650"/>
              <a:gd name="connsiteY7" fmla="*/ 14996 h 285750"/>
              <a:gd name="connsiteX8" fmla="*/ 6722021 w 6724650"/>
              <a:gd name="connsiteY8" fmla="*/ 18105 h 285750"/>
              <a:gd name="connsiteX9" fmla="*/ 6725120 w 6724650"/>
              <a:gd name="connsiteY9" fmla="*/ 22730 h 285750"/>
              <a:gd name="connsiteX10" fmla="*/ 6726208 w 6724650"/>
              <a:gd name="connsiteY10" fmla="*/ 28220 h 285750"/>
              <a:gd name="connsiteX11" fmla="*/ 6726208 w 6724650"/>
              <a:gd name="connsiteY11" fmla="*/ 275985 h 285750"/>
              <a:gd name="connsiteX12" fmla="*/ 6725120 w 6724650"/>
              <a:gd name="connsiteY12" fmla="*/ 281430 h 285750"/>
              <a:gd name="connsiteX13" fmla="*/ 6722021 w 6724650"/>
              <a:gd name="connsiteY13" fmla="*/ 286082 h 285750"/>
              <a:gd name="connsiteX14" fmla="*/ 6717383 w 6724650"/>
              <a:gd name="connsiteY14" fmla="*/ 289172 h 285750"/>
              <a:gd name="connsiteX15" fmla="*/ 6711914 w 6724650"/>
              <a:gd name="connsiteY15" fmla="*/ 290279 h 285750"/>
              <a:gd name="connsiteX16" fmla="*/ 31785 w 6724650"/>
              <a:gd name="connsiteY16" fmla="*/ 290279 h 285750"/>
              <a:gd name="connsiteX17" fmla="*/ 26315 w 6724650"/>
              <a:gd name="connsiteY17" fmla="*/ 289172 h 285750"/>
              <a:gd name="connsiteX18" fmla="*/ 21677 w 6724650"/>
              <a:gd name="connsiteY18" fmla="*/ 286082 h 285750"/>
              <a:gd name="connsiteX19" fmla="*/ 18579 w 6724650"/>
              <a:gd name="connsiteY19" fmla="*/ 281439 h 285750"/>
              <a:gd name="connsiteX20" fmla="*/ 17491 w 6724650"/>
              <a:gd name="connsiteY20" fmla="*/ 275985 h 285750"/>
              <a:gd name="connsiteX21" fmla="*/ 17491 w 6724650"/>
              <a:gd name="connsiteY21" fmla="*/ 27598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285750">
                <a:moveTo>
                  <a:pt x="17491" y="275985"/>
                </a:moveTo>
                <a:lnTo>
                  <a:pt x="17491" y="28220"/>
                </a:lnTo>
                <a:cubicBezTo>
                  <a:pt x="17491" y="26312"/>
                  <a:pt x="17853" y="24488"/>
                  <a:pt x="18579" y="22730"/>
                </a:cubicBezTo>
                <a:cubicBezTo>
                  <a:pt x="19304" y="20971"/>
                  <a:pt x="20337" y="19435"/>
                  <a:pt x="21677" y="18105"/>
                </a:cubicBezTo>
                <a:cubicBezTo>
                  <a:pt x="23018" y="16764"/>
                  <a:pt x="24564" y="15731"/>
                  <a:pt x="26315" y="14996"/>
                </a:cubicBezTo>
                <a:cubicBezTo>
                  <a:pt x="28066" y="14280"/>
                  <a:pt x="29889" y="13926"/>
                  <a:pt x="31785" y="13926"/>
                </a:cubicBezTo>
                <a:lnTo>
                  <a:pt x="6711914" y="13926"/>
                </a:lnTo>
                <a:cubicBezTo>
                  <a:pt x="6713809" y="13926"/>
                  <a:pt x="6715632" y="14280"/>
                  <a:pt x="6717383" y="14996"/>
                </a:cubicBezTo>
                <a:cubicBezTo>
                  <a:pt x="6719135" y="15731"/>
                  <a:pt x="6720681" y="16764"/>
                  <a:pt x="6722021" y="18105"/>
                </a:cubicBezTo>
                <a:cubicBezTo>
                  <a:pt x="6723361" y="19435"/>
                  <a:pt x="6724394" y="20971"/>
                  <a:pt x="6725120" y="22730"/>
                </a:cubicBezTo>
                <a:cubicBezTo>
                  <a:pt x="6725845" y="24488"/>
                  <a:pt x="6726208" y="26312"/>
                  <a:pt x="6726208" y="28220"/>
                </a:cubicBezTo>
                <a:lnTo>
                  <a:pt x="6726208" y="275985"/>
                </a:lnTo>
                <a:cubicBezTo>
                  <a:pt x="6726208" y="277865"/>
                  <a:pt x="6725845" y="279680"/>
                  <a:pt x="6725120" y="281430"/>
                </a:cubicBezTo>
                <a:cubicBezTo>
                  <a:pt x="6724394" y="283188"/>
                  <a:pt x="6723361" y="284733"/>
                  <a:pt x="6722021" y="286082"/>
                </a:cubicBezTo>
                <a:cubicBezTo>
                  <a:pt x="6720681" y="287413"/>
                  <a:pt x="6719135" y="288437"/>
                  <a:pt x="6717383" y="289172"/>
                </a:cubicBezTo>
                <a:cubicBezTo>
                  <a:pt x="6715632" y="289898"/>
                  <a:pt x="6713809" y="290270"/>
                  <a:pt x="6711914" y="290279"/>
                </a:cubicBezTo>
                <a:lnTo>
                  <a:pt x="31785" y="290279"/>
                </a:lnTo>
                <a:cubicBezTo>
                  <a:pt x="29889" y="290270"/>
                  <a:pt x="28066" y="289898"/>
                  <a:pt x="26315" y="289172"/>
                </a:cubicBezTo>
                <a:cubicBezTo>
                  <a:pt x="24564" y="288437"/>
                  <a:pt x="23018" y="287413"/>
                  <a:pt x="21677" y="286082"/>
                </a:cubicBezTo>
                <a:cubicBezTo>
                  <a:pt x="20337" y="284733"/>
                  <a:pt x="19304" y="283188"/>
                  <a:pt x="18579" y="281439"/>
                </a:cubicBezTo>
                <a:cubicBezTo>
                  <a:pt x="17853" y="279680"/>
                  <a:pt x="17491" y="277865"/>
                  <a:pt x="17491" y="275985"/>
                </a:cubicBezTo>
                <a:lnTo>
                  <a:pt x="17491" y="27598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> 
				</p:cNvPr>
          <p:cNvSpPr/>
          <p:nvPr/>
        </p:nvSpPr>
        <p:spPr>
          <a:xfrm>
            <a:off x="6965950" y="1809750"/>
            <a:ext cx="171450" cy="171450"/>
          </a:xfrm>
          <a:custGeom>
            <a:avLst/>
            <a:gdLst>
              <a:gd name="connsiteX0" fmla="*/ 15772 w 171450"/>
              <a:gd name="connsiteY0" fmla="*/ 178549 h 171450"/>
              <a:gd name="connsiteX1" fmla="*/ 15772 w 171450"/>
              <a:gd name="connsiteY1" fmla="*/ 16549 h 171450"/>
              <a:gd name="connsiteX2" fmla="*/ 168243 w 171450"/>
              <a:gd name="connsiteY2" fmla="*/ 16549 h 171450"/>
              <a:gd name="connsiteX3" fmla="*/ 174981 w 171450"/>
              <a:gd name="connsiteY3" fmla="*/ 19340 h 171450"/>
              <a:gd name="connsiteX4" fmla="*/ 177772 w 171450"/>
              <a:gd name="connsiteY4" fmla="*/ 26079 h 171450"/>
              <a:gd name="connsiteX5" fmla="*/ 177772 w 171450"/>
              <a:gd name="connsiteY5" fmla="*/ 178549 h 171450"/>
              <a:gd name="connsiteX6" fmla="*/ 15772 w 171450"/>
              <a:gd name="connsiteY6" fmla="*/ 178549 h 171450"/>
              <a:gd name="connsiteX7" fmla="*/ 15772 w 171450"/>
              <a:gd name="connsiteY7" fmla="*/ 178549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71450">
                <a:moveTo>
                  <a:pt x="15772" y="178549"/>
                </a:moveTo>
                <a:lnTo>
                  <a:pt x="15772" y="16549"/>
                </a:lnTo>
                <a:lnTo>
                  <a:pt x="168243" y="16549"/>
                </a:lnTo>
                <a:cubicBezTo>
                  <a:pt x="170874" y="16549"/>
                  <a:pt x="173120" y="17479"/>
                  <a:pt x="174981" y="19340"/>
                </a:cubicBezTo>
                <a:cubicBezTo>
                  <a:pt x="176841" y="21201"/>
                  <a:pt x="177772" y="23447"/>
                  <a:pt x="177772" y="26079"/>
                </a:cubicBezTo>
                <a:lnTo>
                  <a:pt x="177772" y="178549"/>
                </a:lnTo>
                <a:lnTo>
                  <a:pt x="15772" y="178549"/>
                </a:lnTo>
                <a:lnTo>
                  <a:pt x="15772" y="178549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> 
				</p:cNvPr>
          <p:cNvSpPr/>
          <p:nvPr/>
        </p:nvSpPr>
        <p:spPr>
          <a:xfrm>
            <a:off x="7016740" y="1885941"/>
            <a:ext cx="95258" cy="57158"/>
          </a:xfrm>
          <a:custGeom>
            <a:avLst/>
            <a:gdLst>
              <a:gd name="connsiteX0" fmla="*/ 12629 w 95258"/>
              <a:gd name="connsiteY0" fmla="*/ 26123 h 57158"/>
              <a:gd name="connsiteX1" fmla="*/ 79335 w 95258"/>
              <a:gd name="connsiteY1" fmla="*/ 26123 h 5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8" h="57158">
                <a:moveTo>
                  <a:pt x="12629" y="26123"/>
                </a:moveTo>
                <a:lnTo>
                  <a:pt x="79335" y="26123"/>
                </a:lnTo>
              </a:path>
            </a:pathLst>
          </a:custGeom>
          <a:ln w="38117">
            <a:solidFill>
              <a:srgbClr val="4e4e4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> 
				</p:cNvPr>
          <p:cNvSpPr/>
          <p:nvPr/>
        </p:nvSpPr>
        <p:spPr>
          <a:xfrm>
            <a:off x="6953240" y="4845041"/>
            <a:ext cx="184158" cy="171458"/>
          </a:xfrm>
          <a:custGeom>
            <a:avLst/>
            <a:gdLst>
              <a:gd name="connsiteX0" fmla="*/ 28481 w 184158"/>
              <a:gd name="connsiteY0" fmla="*/ 183146 h 171458"/>
              <a:gd name="connsiteX1" fmla="*/ 28481 w 184158"/>
              <a:gd name="connsiteY1" fmla="*/ 21145 h 171458"/>
              <a:gd name="connsiteX2" fmla="*/ 190482 w 184158"/>
              <a:gd name="connsiteY2" fmla="*/ 21145 h 171458"/>
              <a:gd name="connsiteX3" fmla="*/ 190482 w 184158"/>
              <a:gd name="connsiteY3" fmla="*/ 173616 h 171458"/>
              <a:gd name="connsiteX4" fmla="*/ 187690 w 184158"/>
              <a:gd name="connsiteY4" fmla="*/ 180354 h 171458"/>
              <a:gd name="connsiteX5" fmla="*/ 180953 w 184158"/>
              <a:gd name="connsiteY5" fmla="*/ 183146 h 171458"/>
              <a:gd name="connsiteX6" fmla="*/ 28481 w 184158"/>
              <a:gd name="connsiteY6" fmla="*/ 183146 h 171458"/>
              <a:gd name="connsiteX7" fmla="*/ 28481 w 184158"/>
              <a:gd name="connsiteY7" fmla="*/ 183146 h 17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58" h="171458">
                <a:moveTo>
                  <a:pt x="28481" y="183146"/>
                </a:moveTo>
                <a:lnTo>
                  <a:pt x="28481" y="21145"/>
                </a:lnTo>
                <a:lnTo>
                  <a:pt x="190482" y="21145"/>
                </a:lnTo>
                <a:lnTo>
                  <a:pt x="190482" y="173616"/>
                </a:lnTo>
                <a:cubicBezTo>
                  <a:pt x="190482" y="176248"/>
                  <a:pt x="189551" y="178494"/>
                  <a:pt x="187690" y="180354"/>
                </a:cubicBezTo>
                <a:cubicBezTo>
                  <a:pt x="185829" y="182216"/>
                  <a:pt x="183584" y="183146"/>
                  <a:pt x="180953" y="183146"/>
                </a:cubicBezTo>
                <a:lnTo>
                  <a:pt x="28481" y="183146"/>
                </a:lnTo>
                <a:lnTo>
                  <a:pt x="28481" y="18314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> 
				</p:cNvPr>
          <p:cNvSpPr/>
          <p:nvPr/>
        </p:nvSpPr>
        <p:spPr>
          <a:xfrm>
            <a:off x="7016740" y="4921241"/>
            <a:ext cx="95258" cy="57158"/>
          </a:xfrm>
          <a:custGeom>
            <a:avLst/>
            <a:gdLst>
              <a:gd name="connsiteX0" fmla="*/ 12629 w 95258"/>
              <a:gd name="connsiteY0" fmla="*/ 21181 h 57158"/>
              <a:gd name="connsiteX1" fmla="*/ 79335 w 95258"/>
              <a:gd name="connsiteY1" fmla="*/ 21181 h 5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8" h="57158">
                <a:moveTo>
                  <a:pt x="12629" y="21181"/>
                </a:moveTo>
                <a:lnTo>
                  <a:pt x="79335" y="21181"/>
                </a:lnTo>
              </a:path>
            </a:pathLst>
          </a:custGeom>
          <a:ln w="38117">
            <a:solidFill>
              <a:srgbClr val="4e4e4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> 
				</p:cNvPr>
          <p:cNvSpPr/>
          <p:nvPr/>
        </p:nvSpPr>
        <p:spPr>
          <a:xfrm>
            <a:off x="6953240" y="1962141"/>
            <a:ext cx="184158" cy="2901958"/>
          </a:xfrm>
          <a:custGeom>
            <a:avLst/>
            <a:gdLst>
              <a:gd name="connsiteX0" fmla="*/ 28481 w 184158"/>
              <a:gd name="connsiteY0" fmla="*/ 26158 h 2901958"/>
              <a:gd name="connsiteX1" fmla="*/ 190482 w 184158"/>
              <a:gd name="connsiteY1" fmla="*/ 26158 h 2901958"/>
              <a:gd name="connsiteX2" fmla="*/ 190482 w 184158"/>
              <a:gd name="connsiteY2" fmla="*/ 2904045 h 2901958"/>
              <a:gd name="connsiteX3" fmla="*/ 28481 w 184158"/>
              <a:gd name="connsiteY3" fmla="*/ 2904045 h 2901958"/>
              <a:gd name="connsiteX4" fmla="*/ 28481 w 184158"/>
              <a:gd name="connsiteY4" fmla="*/ 26158 h 290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8" h="2901958">
                <a:moveTo>
                  <a:pt x="28481" y="26158"/>
                </a:moveTo>
                <a:lnTo>
                  <a:pt x="190482" y="26158"/>
                </a:lnTo>
                <a:lnTo>
                  <a:pt x="190482" y="2904045"/>
                </a:lnTo>
                <a:lnTo>
                  <a:pt x="28481" y="2904045"/>
                </a:lnTo>
                <a:lnTo>
                  <a:pt x="28481" y="2615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> 
				</p:cNvPr>
          <p:cNvSpPr/>
          <p:nvPr/>
        </p:nvSpPr>
        <p:spPr>
          <a:xfrm>
            <a:off x="6978640" y="2914641"/>
            <a:ext cx="133358" cy="196858"/>
          </a:xfrm>
          <a:custGeom>
            <a:avLst/>
            <a:gdLst>
              <a:gd name="connsiteX0" fmla="*/ 22141 w 133358"/>
              <a:gd name="connsiteY0" fmla="*/ 26601 h 196858"/>
              <a:gd name="connsiteX1" fmla="*/ 146023 w 133358"/>
              <a:gd name="connsiteY1" fmla="*/ 26601 h 196858"/>
              <a:gd name="connsiteX2" fmla="*/ 146023 w 133358"/>
              <a:gd name="connsiteY2" fmla="*/ 207660 h 196858"/>
              <a:gd name="connsiteX3" fmla="*/ 22141 w 133358"/>
              <a:gd name="connsiteY3" fmla="*/ 207660 h 196858"/>
              <a:gd name="connsiteX4" fmla="*/ 22141 w 133358"/>
              <a:gd name="connsiteY4" fmla="*/ 26601 h 19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8" h="196858">
                <a:moveTo>
                  <a:pt x="22141" y="26601"/>
                </a:moveTo>
                <a:lnTo>
                  <a:pt x="146023" y="26601"/>
                </a:lnTo>
                <a:lnTo>
                  <a:pt x="146023" y="207660"/>
                </a:lnTo>
                <a:lnTo>
                  <a:pt x="22141" y="207660"/>
                </a:lnTo>
                <a:lnTo>
                  <a:pt x="22141" y="26601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60"/>
          <p:cNvSpPr txBox="1"/>
          <p:nvPr/>
        </p:nvSpPr>
        <p:spPr>
          <a:xfrm>
            <a:off x="478781" y="426870"/>
            <a:ext cx="6389638" cy="107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266823" indent="-148599">
              <a:lnSpc>
                <a:spcPct val="11875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Also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pairplot,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observe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distribution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each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variable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shown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histogram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along</a:t>
            </a:r>
            <a:r>
              <a:rPr lang="en-US" altLang="zh-CN" sz="105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diagonal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boxes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all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other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boxes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display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scatterplot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relationship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between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each</a:t>
            </a:r>
            <a:r>
              <a:rPr lang="en-US" altLang="zh-CN" sz="105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pairwise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combination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variables.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[31]: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473123" y="1631920"/>
            <a:ext cx="3506861" cy="2380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48749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pip</a:t>
            </a:r>
            <a:r>
              <a:rPr lang="en-US" altLang="zh-CN" sz="1050" spc="12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install</a:t>
            </a:r>
            <a:r>
              <a:rPr lang="en-US" altLang="zh-CN" sz="1050" spc="1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-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U</a:t>
            </a:r>
            <a:r>
              <a:rPr lang="en-US" altLang="zh-CN" sz="1050" spc="1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pandas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-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profiling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notebook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]</a:t>
            </a:r>
            <a:r>
              <a:rPr lang="en-US" altLang="zh-CN" sz="1050" spc="125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..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473123" y="1893101"/>
            <a:ext cx="5521520" cy="4774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95416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3\lib\site-packages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(from</a:t>
            </a:r>
            <a:r>
              <a:rPr lang="en-US" altLang="zh-CN" sz="105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ipywidgets&gt;=7.5.1-&gt;pandas-profiling[notebook])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(6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.9.1)</a:t>
            </a:r>
          </a:p>
          <a:p>
            <a:pPr hangingPunct="0" marL="0">
              <a:lnSpc>
                <a:spcPct val="95833"/>
              </a:lnSpc>
              <a:spcBef>
                <a:spcPts val="179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Requirement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already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satisfied: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ipython-genutils~=0.2.0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c:\users\peter\a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naconda3\lib\site-packages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(from</a:t>
            </a:r>
            <a:r>
              <a:rPr lang="en-US" altLang="zh-CN" sz="105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ipywidgets&gt;=7.5.1-&gt;pandas-profiling[noteb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ook])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(0.2.0)</a:t>
            </a:r>
          </a:p>
          <a:p>
            <a:pPr hangingPunct="0" marL="0">
              <a:lnSpc>
                <a:spcPct val="95416"/>
              </a:lnSpc>
              <a:spcBef>
                <a:spcPts val="20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Requirement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already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satisfied: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widgetsnbextension~=3.5.0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c:\users\peter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\anaconda3\lib\site-packages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(from</a:t>
            </a:r>
            <a:r>
              <a:rPr lang="en-US" altLang="zh-CN" sz="105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ipywidgets&gt;=7.5.1-&gt;pandas-profiling[not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ebook])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(3.5.2)</a:t>
            </a:r>
          </a:p>
          <a:p>
            <a:pPr hangingPunct="0" marL="0">
              <a:lnSpc>
                <a:spcPct val="107083"/>
              </a:lnSpc>
              <a:spcBef>
                <a:spcPts val="114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Requirement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already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satisfied: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jupyterlab-widgets&gt;=1.0.0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c:\users\peter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\anaconda3\lib\site-packages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(from</a:t>
            </a:r>
            <a:r>
              <a:rPr lang="en-US" altLang="zh-CN" sz="105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ipywidgets&gt;=7.5.1-&gt;pandas-profiling[not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ebook])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(1.0.0)</a:t>
            </a:r>
          </a:p>
          <a:p>
            <a:pPr hangingPunct="0" marL="0">
              <a:lnSpc>
                <a:spcPct val="95416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Requirement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already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satisfied: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traitlets&gt;=4.3.1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c:\users\peter\anaconda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3\lib\site-packages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(from</a:t>
            </a:r>
            <a:r>
              <a:rPr lang="en-US" altLang="zh-CN" sz="1050" spc="4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ipywidgets&gt;=7.5.1-&gt;pandas-profiling[notebook])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(5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.1.1)</a:t>
            </a:r>
          </a:p>
          <a:p>
            <a:pPr hangingPunct="0" marL="0">
              <a:lnSpc>
                <a:spcPct val="95833"/>
              </a:lnSpc>
              <a:spcBef>
                <a:spcPts val="22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Requirement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already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satisfied: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ipython&gt;=4.0.0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c:\users\peter\anaconda3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\lib\site-packages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(from</a:t>
            </a:r>
            <a:r>
              <a:rPr lang="en-US" altLang="zh-CN" sz="1050" spc="4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ipywidgets&gt;=7.5.1-&gt;pandas-profiling[notebook])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(8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.2.0)</a:t>
            </a:r>
          </a:p>
          <a:p>
            <a:pPr hangingPunct="0" marL="0">
              <a:lnSpc>
                <a:spcPct val="95833"/>
              </a:lnSpc>
              <a:spcBef>
                <a:spcPts val="17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Requirement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already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satisfied: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tornado&lt;7.0,&gt;=4.2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2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c:\users\peter\anacond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a3\lib\site-packages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(from</a:t>
            </a:r>
            <a:r>
              <a:rPr lang="en-US" altLang="zh-CN" sz="1050" spc="2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ipykernel&gt;=4.5.1-&gt;ipywidgets&gt;=7.5.1-&gt;pandas-pro</a:t>
            </a:r>
          </a:p>
          <a:p>
            <a:pPr>
              <a:lnSpc>
                <a:spcPts val="19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[32]:</a:t>
            </a:r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hangingPunct="0" marL="0">
              <a:lnSpc>
                <a:spcPct val="95416"/>
              </a:lnSpc>
            </a:pP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import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seaborn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as</a:t>
            </a:r>
            <a:r>
              <a:rPr lang="en-US" altLang="zh-CN" sz="1050" spc="-55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br/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import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pandas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as</a:t>
            </a:r>
            <a:r>
              <a:rPr lang="en-US" altLang="zh-CN" sz="1050" spc="1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pd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br/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import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numpy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as</a:t>
            </a:r>
            <a:r>
              <a:rPr lang="en-US" altLang="zh-CN" sz="1050" spc="-15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np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[33]:</a:t>
            </a:r>
          </a:p>
          <a:p>
            <a:pPr>
              <a:lnSpc>
                <a:spcPts val="9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from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pandas_profiling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import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ProfileReport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 163"> 
				</p:cNvPr>
          <p:cNvSpPr/>
          <p:nvPr/>
        </p:nvSpPr>
        <p:spPr>
          <a:xfrm>
            <a:off x="412750" y="692150"/>
            <a:ext cx="6724650" cy="285750"/>
          </a:xfrm>
          <a:custGeom>
            <a:avLst/>
            <a:gdLst>
              <a:gd name="connsiteX0" fmla="*/ 17491 w 6724650"/>
              <a:gd name="connsiteY0" fmla="*/ 276502 h 285750"/>
              <a:gd name="connsiteX1" fmla="*/ 17491 w 6724650"/>
              <a:gd name="connsiteY1" fmla="*/ 28737 h 285750"/>
              <a:gd name="connsiteX2" fmla="*/ 18579 w 6724650"/>
              <a:gd name="connsiteY2" fmla="*/ 23246 h 285750"/>
              <a:gd name="connsiteX3" fmla="*/ 21677 w 6724650"/>
              <a:gd name="connsiteY3" fmla="*/ 18621 h 285750"/>
              <a:gd name="connsiteX4" fmla="*/ 26315 w 6724650"/>
              <a:gd name="connsiteY4" fmla="*/ 15522 h 285750"/>
              <a:gd name="connsiteX5" fmla="*/ 31785 w 6724650"/>
              <a:gd name="connsiteY5" fmla="*/ 14442 h 285750"/>
              <a:gd name="connsiteX6" fmla="*/ 6711914 w 6724650"/>
              <a:gd name="connsiteY6" fmla="*/ 14442 h 285750"/>
              <a:gd name="connsiteX7" fmla="*/ 6717383 w 6724650"/>
              <a:gd name="connsiteY7" fmla="*/ 15522 h 285750"/>
              <a:gd name="connsiteX8" fmla="*/ 6722021 w 6724650"/>
              <a:gd name="connsiteY8" fmla="*/ 18621 h 285750"/>
              <a:gd name="connsiteX9" fmla="*/ 6725120 w 6724650"/>
              <a:gd name="connsiteY9" fmla="*/ 23246 h 285750"/>
              <a:gd name="connsiteX10" fmla="*/ 6726208 w 6724650"/>
              <a:gd name="connsiteY10" fmla="*/ 28737 h 285750"/>
              <a:gd name="connsiteX11" fmla="*/ 6726208 w 6724650"/>
              <a:gd name="connsiteY11" fmla="*/ 276502 h 285750"/>
              <a:gd name="connsiteX12" fmla="*/ 6725120 w 6724650"/>
              <a:gd name="connsiteY12" fmla="*/ 281946 h 285750"/>
              <a:gd name="connsiteX13" fmla="*/ 6722021 w 6724650"/>
              <a:gd name="connsiteY13" fmla="*/ 286599 h 285750"/>
              <a:gd name="connsiteX14" fmla="*/ 6717383 w 6724650"/>
              <a:gd name="connsiteY14" fmla="*/ 289688 h 285750"/>
              <a:gd name="connsiteX15" fmla="*/ 6711914 w 6724650"/>
              <a:gd name="connsiteY15" fmla="*/ 290796 h 285750"/>
              <a:gd name="connsiteX16" fmla="*/ 31785 w 6724650"/>
              <a:gd name="connsiteY16" fmla="*/ 290796 h 285750"/>
              <a:gd name="connsiteX17" fmla="*/ 26315 w 6724650"/>
              <a:gd name="connsiteY17" fmla="*/ 289688 h 285750"/>
              <a:gd name="connsiteX18" fmla="*/ 21677 w 6724650"/>
              <a:gd name="connsiteY18" fmla="*/ 286599 h 285750"/>
              <a:gd name="connsiteX19" fmla="*/ 18579 w 6724650"/>
              <a:gd name="connsiteY19" fmla="*/ 281946 h 285750"/>
              <a:gd name="connsiteX20" fmla="*/ 17491 w 6724650"/>
              <a:gd name="connsiteY20" fmla="*/ 276502 h 285750"/>
              <a:gd name="connsiteX21" fmla="*/ 17491 w 6724650"/>
              <a:gd name="connsiteY21" fmla="*/ 276502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285750">
                <a:moveTo>
                  <a:pt x="17491" y="276502"/>
                </a:moveTo>
                <a:lnTo>
                  <a:pt x="17491" y="28737"/>
                </a:lnTo>
                <a:cubicBezTo>
                  <a:pt x="17491" y="26829"/>
                  <a:pt x="17853" y="25005"/>
                  <a:pt x="18579" y="23246"/>
                </a:cubicBezTo>
                <a:cubicBezTo>
                  <a:pt x="19304" y="21506"/>
                  <a:pt x="20337" y="19961"/>
                  <a:pt x="21677" y="18621"/>
                </a:cubicBezTo>
                <a:cubicBezTo>
                  <a:pt x="23018" y="17271"/>
                  <a:pt x="24564" y="16238"/>
                  <a:pt x="26315" y="15522"/>
                </a:cubicBezTo>
                <a:cubicBezTo>
                  <a:pt x="28066" y="14805"/>
                  <a:pt x="29889" y="14442"/>
                  <a:pt x="31785" y="14442"/>
                </a:cubicBezTo>
                <a:lnTo>
                  <a:pt x="6711914" y="14442"/>
                </a:lnTo>
                <a:cubicBezTo>
                  <a:pt x="6713809" y="14442"/>
                  <a:pt x="6715632" y="14805"/>
                  <a:pt x="6717383" y="15522"/>
                </a:cubicBezTo>
                <a:cubicBezTo>
                  <a:pt x="6719135" y="16238"/>
                  <a:pt x="6720681" y="17271"/>
                  <a:pt x="6722021" y="18621"/>
                </a:cubicBezTo>
                <a:cubicBezTo>
                  <a:pt x="6723361" y="19961"/>
                  <a:pt x="6724394" y="21506"/>
                  <a:pt x="6725120" y="23246"/>
                </a:cubicBezTo>
                <a:cubicBezTo>
                  <a:pt x="6725845" y="25005"/>
                  <a:pt x="6726208" y="26829"/>
                  <a:pt x="6726208" y="28737"/>
                </a:cubicBezTo>
                <a:lnTo>
                  <a:pt x="6726208" y="276502"/>
                </a:lnTo>
                <a:cubicBezTo>
                  <a:pt x="6726208" y="278391"/>
                  <a:pt x="6725845" y="280205"/>
                  <a:pt x="6725120" y="281946"/>
                </a:cubicBezTo>
                <a:cubicBezTo>
                  <a:pt x="6724394" y="283705"/>
                  <a:pt x="6723361" y="285249"/>
                  <a:pt x="6722021" y="286599"/>
                </a:cubicBezTo>
                <a:cubicBezTo>
                  <a:pt x="6720681" y="287939"/>
                  <a:pt x="6719135" y="288972"/>
                  <a:pt x="6717383" y="289688"/>
                </a:cubicBezTo>
                <a:cubicBezTo>
                  <a:pt x="6715632" y="290414"/>
                  <a:pt x="6713809" y="290786"/>
                  <a:pt x="6711914" y="290796"/>
                </a:cubicBezTo>
                <a:lnTo>
                  <a:pt x="31785" y="290796"/>
                </a:lnTo>
                <a:cubicBezTo>
                  <a:pt x="29889" y="290786"/>
                  <a:pt x="28066" y="290414"/>
                  <a:pt x="26315" y="289688"/>
                </a:cubicBezTo>
                <a:cubicBezTo>
                  <a:pt x="24564" y="288972"/>
                  <a:pt x="23018" y="287939"/>
                  <a:pt x="21677" y="286599"/>
                </a:cubicBezTo>
                <a:cubicBezTo>
                  <a:pt x="20337" y="285249"/>
                  <a:pt x="19304" y="283705"/>
                  <a:pt x="18579" y="281946"/>
                </a:cubicBezTo>
                <a:cubicBezTo>
                  <a:pt x="17853" y="280205"/>
                  <a:pt x="17491" y="278391"/>
                  <a:pt x="17491" y="276502"/>
                </a:cubicBezTo>
                <a:lnTo>
                  <a:pt x="17491" y="2765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4"> 
				</p:cNvPr>
          <p:cNvSpPr/>
          <p:nvPr/>
        </p:nvSpPr>
        <p:spPr>
          <a:xfrm>
            <a:off x="6000750" y="2749550"/>
            <a:ext cx="158750" cy="171450"/>
          </a:xfrm>
          <a:custGeom>
            <a:avLst/>
            <a:gdLst>
              <a:gd name="connsiteX0" fmla="*/ 8971 w 158750"/>
              <a:gd name="connsiteY0" fmla="*/ 172628 h 171450"/>
              <a:gd name="connsiteX1" fmla="*/ 8971 w 158750"/>
              <a:gd name="connsiteY1" fmla="*/ 10628 h 171450"/>
              <a:gd name="connsiteX2" fmla="*/ 161442 w 158750"/>
              <a:gd name="connsiteY2" fmla="*/ 10628 h 171450"/>
              <a:gd name="connsiteX3" fmla="*/ 168180 w 158750"/>
              <a:gd name="connsiteY3" fmla="*/ 13419 h 171450"/>
              <a:gd name="connsiteX4" fmla="*/ 170971 w 158750"/>
              <a:gd name="connsiteY4" fmla="*/ 20157 h 171450"/>
              <a:gd name="connsiteX5" fmla="*/ 170971 w 158750"/>
              <a:gd name="connsiteY5" fmla="*/ 172628 h 171450"/>
              <a:gd name="connsiteX6" fmla="*/ 8971 w 158750"/>
              <a:gd name="connsiteY6" fmla="*/ 172628 h 171450"/>
              <a:gd name="connsiteX7" fmla="*/ 8971 w 158750"/>
              <a:gd name="connsiteY7" fmla="*/ 172628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750" h="171450">
                <a:moveTo>
                  <a:pt x="8971" y="172628"/>
                </a:moveTo>
                <a:lnTo>
                  <a:pt x="8971" y="10628"/>
                </a:lnTo>
                <a:lnTo>
                  <a:pt x="161442" y="10628"/>
                </a:lnTo>
                <a:cubicBezTo>
                  <a:pt x="164073" y="10628"/>
                  <a:pt x="166319" y="11558"/>
                  <a:pt x="168180" y="13419"/>
                </a:cubicBezTo>
                <a:cubicBezTo>
                  <a:pt x="170040" y="15280"/>
                  <a:pt x="170970" y="17526"/>
                  <a:pt x="170971" y="20157"/>
                </a:cubicBezTo>
                <a:lnTo>
                  <a:pt x="170971" y="172628"/>
                </a:lnTo>
                <a:lnTo>
                  <a:pt x="8971" y="172628"/>
                </a:lnTo>
                <a:lnTo>
                  <a:pt x="8971" y="17262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5"> 
				</p:cNvPr>
          <p:cNvSpPr/>
          <p:nvPr/>
        </p:nvSpPr>
        <p:spPr>
          <a:xfrm>
            <a:off x="6051541" y="2825741"/>
            <a:ext cx="82558" cy="57158"/>
          </a:xfrm>
          <a:custGeom>
            <a:avLst/>
            <a:gdLst>
              <a:gd name="connsiteX0" fmla="*/ 5827 w 82558"/>
              <a:gd name="connsiteY0" fmla="*/ 20202 h 57158"/>
              <a:gd name="connsiteX1" fmla="*/ 72533 w 82558"/>
              <a:gd name="connsiteY1" fmla="*/ 20202 h 5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558" h="57158">
                <a:moveTo>
                  <a:pt x="5827" y="20202"/>
                </a:moveTo>
                <a:lnTo>
                  <a:pt x="72533" y="20202"/>
                </a:lnTo>
              </a:path>
            </a:pathLst>
          </a:custGeom>
          <a:ln w="38117">
            <a:solidFill>
              <a:srgbClr val="a1a1a1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> 
				</p:cNvPr>
          <p:cNvSpPr/>
          <p:nvPr/>
        </p:nvSpPr>
        <p:spPr>
          <a:xfrm>
            <a:off x="6009721" y="2922178"/>
            <a:ext cx="162000" cy="7770204"/>
          </a:xfrm>
          <a:custGeom>
            <a:avLst/>
            <a:gdLst>
              <a:gd name="connsiteX0" fmla="*/ 0 w 162000"/>
              <a:gd name="connsiteY0" fmla="*/ 0 h 7770204"/>
              <a:gd name="connsiteX1" fmla="*/ 162000 w 162000"/>
              <a:gd name="connsiteY1" fmla="*/ 0 h 7770204"/>
              <a:gd name="connsiteX2" fmla="*/ 162000 w 162000"/>
              <a:gd name="connsiteY2" fmla="*/ 7770204 h 7770204"/>
              <a:gd name="connsiteX3" fmla="*/ 0 w 162000"/>
              <a:gd name="connsiteY3" fmla="*/ 7770204 h 7770204"/>
              <a:gd name="connsiteX4" fmla="*/ 0 w 162000"/>
              <a:gd name="connsiteY4" fmla="*/ 0 h 777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000" h="7770204">
                <a:moveTo>
                  <a:pt x="0" y="0"/>
                </a:moveTo>
                <a:lnTo>
                  <a:pt x="162000" y="0"/>
                </a:lnTo>
                <a:lnTo>
                  <a:pt x="162000" y="7770204"/>
                </a:lnTo>
                <a:lnTo>
                  <a:pt x="0" y="7770204"/>
                </a:lnTo>
                <a:lnTo>
                  <a:pt x="0" y="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7"/>
          <p:cNvSpPr txBox="1"/>
          <p:nvPr/>
        </p:nvSpPr>
        <p:spPr>
          <a:xfrm>
            <a:off x="473123" y="445502"/>
            <a:ext cx="1496185" cy="2172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72500"/>
              </a:lnSpc>
            </a:pPr>
            <a:r>
              <a:rPr lang="en-US" altLang="zh-CN" sz="1050" spc="8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284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spc="85" dirty="0">
                <a:solidFill>
                  <a:srgbClr val="2e3e9d"/>
                </a:solidFill>
                <a:latin typeface="Consolas"/>
                <a:ea typeface="Consolas"/>
              </a:rPr>
              <a:t>[34]: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profile_report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</a:p>
          <a:p>
            <a:pPr>
              <a:lnSpc>
                <a:spcPts val="480"/>
              </a:lnSpc>
            </a:pPr>
            <a:endParaRPr lang="en-US" dirty="0" smtClean="0"/>
          </a:p>
          <a:p>
            <a:pPr hangingPunct="0" marL="24716">
              <a:lnSpc>
                <a:spcPct val="184166"/>
              </a:lnSpc>
            </a:pPr>
            <a:r>
              <a:rPr lang="en-US" altLang="zh-CN" sz="950" spc="25" dirty="0">
                <a:solidFill>
                  <a:srgbClr val="000000"/>
                </a:solidFill>
                <a:latin typeface="Arial"/>
                <a:ea typeface="Arial"/>
              </a:rPr>
              <a:t>Summarize</a:t>
            </a:r>
            <a:r>
              <a:rPr lang="en-US" altLang="zh-CN" sz="950" spc="-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25" dirty="0">
                <a:solidFill>
                  <a:srgbClr val="000000"/>
                </a:solidFill>
                <a:latin typeface="Arial"/>
                <a:ea typeface="Arial"/>
              </a:rPr>
              <a:t>dataset: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20" dirty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0%</a:t>
            </a:r>
          </a:p>
          <a:p>
            <a:pPr>
              <a:lnSpc>
                <a:spcPts val="1125"/>
              </a:lnSpc>
            </a:pPr>
            <a:endParaRPr lang="en-US" dirty="0" smtClean="0"/>
          </a:p>
          <a:p>
            <a:pPr hangingPunct="0" marL="24716">
              <a:lnSpc>
                <a:spcPct val="184166"/>
              </a:lnSpc>
            </a:pP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Generate</a:t>
            </a:r>
            <a:r>
              <a:rPr lang="en-US" altLang="zh-CN" sz="95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r>
              <a:rPr lang="en-US" altLang="zh-CN" sz="95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5" dirty="0">
                <a:solidFill>
                  <a:srgbClr val="000000"/>
                </a:solidFill>
                <a:latin typeface="Arial"/>
                <a:ea typeface="Arial"/>
              </a:rPr>
              <a:t>structure: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20" dirty="0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0%</a:t>
            </a:r>
          </a:p>
          <a:p>
            <a:pPr>
              <a:lnSpc>
                <a:spcPts val="1604"/>
              </a:lnSpc>
            </a:pPr>
            <a:endParaRPr lang="en-US" dirty="0" smtClean="0"/>
          </a:p>
          <a:p>
            <a:pPr marL="0" indent="24716">
              <a:lnSpc>
                <a:spcPct val="100000"/>
              </a:lnSpc>
            </a:pP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Render</a:t>
            </a:r>
            <a:r>
              <a:rPr lang="en-US" altLang="zh-CN" sz="95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15" dirty="0">
                <a:solidFill>
                  <a:srgbClr val="000000"/>
                </a:solidFill>
                <a:latin typeface="Arial"/>
                <a:ea typeface="Arial"/>
              </a:rPr>
              <a:t>HTML:</a:t>
            </a:r>
            <a:r>
              <a:rPr lang="en-US" altLang="zh-CN" sz="95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15" dirty="0">
                <a:solidFill>
                  <a:srgbClr val="000000"/>
                </a:solidFill>
                <a:latin typeface="Arial"/>
                <a:ea typeface="Arial"/>
              </a:rPr>
              <a:t>100%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4211488" y="1059108"/>
            <a:ext cx="1833941" cy="1558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84166"/>
              </a:lnSpc>
            </a:pP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36/36</a:t>
            </a:r>
            <a:r>
              <a:rPr lang="en-US" altLang="zh-CN" sz="95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[00:17&lt;00:00,</a:t>
            </a:r>
            <a:r>
              <a:rPr lang="en-US" altLang="zh-CN" sz="95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5" dirty="0">
                <a:solidFill>
                  <a:srgbClr val="000000"/>
                </a:solidFill>
                <a:latin typeface="Arial"/>
                <a:ea typeface="Arial"/>
              </a:rPr>
              <a:t>3.30it/s,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15" dirty="0">
                <a:solidFill>
                  <a:srgbClr val="000000"/>
                </a:solidFill>
                <a:latin typeface="Arial"/>
                <a:ea typeface="Arial"/>
              </a:rPr>
              <a:t>Comp</a:t>
            </a: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leted]</a:t>
            </a:r>
          </a:p>
          <a:p>
            <a:pPr>
              <a:lnSpc>
                <a:spcPts val="1125"/>
              </a:lnSpc>
            </a:pPr>
            <a:endParaRPr lang="en-US" dirty="0" smtClean="0"/>
          </a:p>
          <a:p>
            <a:pPr hangingPunct="0" marL="583528">
              <a:lnSpc>
                <a:spcPct val="184166"/>
              </a:lnSpc>
            </a:pPr>
            <a:r>
              <a:rPr lang="en-US" altLang="zh-CN" sz="950" spc="20" dirty="0">
                <a:solidFill>
                  <a:srgbClr val="000000"/>
                </a:solidFill>
                <a:latin typeface="Arial"/>
                <a:ea typeface="Arial"/>
              </a:rPr>
              <a:t>1/1</a:t>
            </a:r>
            <a:r>
              <a:rPr lang="en-US" altLang="zh-CN" sz="950" spc="-10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25" dirty="0">
                <a:solidFill>
                  <a:srgbClr val="000000"/>
                </a:solidFill>
                <a:latin typeface="Arial"/>
                <a:ea typeface="Arial"/>
              </a:rPr>
              <a:t>[00:06&lt;00:00,</a:t>
            </a:r>
            <a:r>
              <a:rPr lang="en-US" altLang="zh-CN" sz="9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6.47s/i</a:t>
            </a:r>
            <a:r>
              <a:rPr lang="en-US" altLang="zh-CN" sz="950" spc="5" dirty="0">
                <a:solidFill>
                  <a:srgbClr val="000000"/>
                </a:solidFill>
                <a:latin typeface="Arial"/>
                <a:ea typeface="Arial"/>
              </a:rPr>
              <a:t>t]</a:t>
            </a:r>
          </a:p>
          <a:p>
            <a:pPr>
              <a:lnSpc>
                <a:spcPts val="1604"/>
              </a:lnSpc>
            </a:pPr>
            <a:endParaRPr lang="en-US" dirty="0" smtClean="0"/>
          </a:p>
          <a:p>
            <a:pPr marL="0" indent="385197">
              <a:lnSpc>
                <a:spcPct val="100000"/>
              </a:lnSpc>
            </a:pP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1/1</a:t>
            </a:r>
            <a:r>
              <a:rPr lang="en-US" altLang="zh-CN" sz="95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[00:01&lt;00:00,</a:t>
            </a:r>
            <a:r>
              <a:rPr lang="en-US" altLang="zh-CN" sz="95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950" spc="10" dirty="0">
                <a:solidFill>
                  <a:srgbClr val="000000"/>
                </a:solidFill>
                <a:latin typeface="Arial"/>
                <a:ea typeface="Arial"/>
              </a:rPr>
              <a:t>1.94s/it]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69"> 
				</p:cNvPr>
          <p:cNvSpPr/>
          <p:nvPr/>
        </p:nvSpPr>
        <p:spPr>
          <a:xfrm>
            <a:off x="6000750" y="7918450"/>
            <a:ext cx="158750" cy="171450"/>
          </a:xfrm>
          <a:custGeom>
            <a:avLst/>
            <a:gdLst>
              <a:gd name="connsiteX0" fmla="*/ 8971 w 158750"/>
              <a:gd name="connsiteY0" fmla="*/ 178208 h 171450"/>
              <a:gd name="connsiteX1" fmla="*/ 8971 w 158750"/>
              <a:gd name="connsiteY1" fmla="*/ 16208 h 171450"/>
              <a:gd name="connsiteX2" fmla="*/ 170971 w 158750"/>
              <a:gd name="connsiteY2" fmla="*/ 16208 h 171450"/>
              <a:gd name="connsiteX3" fmla="*/ 170971 w 158750"/>
              <a:gd name="connsiteY3" fmla="*/ 168678 h 171450"/>
              <a:gd name="connsiteX4" fmla="*/ 168180 w 158750"/>
              <a:gd name="connsiteY4" fmla="*/ 175416 h 171450"/>
              <a:gd name="connsiteX5" fmla="*/ 161442 w 158750"/>
              <a:gd name="connsiteY5" fmla="*/ 178208 h 171450"/>
              <a:gd name="connsiteX6" fmla="*/ 8971 w 158750"/>
              <a:gd name="connsiteY6" fmla="*/ 178208 h 171450"/>
              <a:gd name="connsiteX7" fmla="*/ 8971 w 158750"/>
              <a:gd name="connsiteY7" fmla="*/ 178208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750" h="171450">
                <a:moveTo>
                  <a:pt x="8971" y="178208"/>
                </a:moveTo>
                <a:lnTo>
                  <a:pt x="8971" y="16208"/>
                </a:lnTo>
                <a:lnTo>
                  <a:pt x="170971" y="16208"/>
                </a:lnTo>
                <a:lnTo>
                  <a:pt x="170971" y="168678"/>
                </a:lnTo>
                <a:cubicBezTo>
                  <a:pt x="170970" y="171310"/>
                  <a:pt x="170040" y="173556"/>
                  <a:pt x="168180" y="175416"/>
                </a:cubicBezTo>
                <a:cubicBezTo>
                  <a:pt x="166319" y="177276"/>
                  <a:pt x="164073" y="178206"/>
                  <a:pt x="161442" y="178208"/>
                </a:cubicBezTo>
                <a:lnTo>
                  <a:pt x="8971" y="178208"/>
                </a:lnTo>
                <a:lnTo>
                  <a:pt x="8971" y="17820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> 
				</p:cNvPr>
          <p:cNvSpPr/>
          <p:nvPr/>
        </p:nvSpPr>
        <p:spPr>
          <a:xfrm>
            <a:off x="6051541" y="7981940"/>
            <a:ext cx="82558" cy="57158"/>
          </a:xfrm>
          <a:custGeom>
            <a:avLst/>
            <a:gdLst>
              <a:gd name="connsiteX0" fmla="*/ 5827 w 82558"/>
              <a:gd name="connsiteY0" fmla="*/ 28953 h 57158"/>
              <a:gd name="connsiteX1" fmla="*/ 72533 w 82558"/>
              <a:gd name="connsiteY1" fmla="*/ 28953 h 5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558" h="57158">
                <a:moveTo>
                  <a:pt x="5827" y="28953"/>
                </a:moveTo>
                <a:lnTo>
                  <a:pt x="72533" y="28953"/>
                </a:lnTo>
              </a:path>
            </a:pathLst>
          </a:custGeom>
          <a:ln w="38117">
            <a:solidFill>
              <a:srgbClr val="a1a1a1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> 
				</p:cNvPr>
          <p:cNvSpPr/>
          <p:nvPr/>
        </p:nvSpPr>
        <p:spPr>
          <a:xfrm>
            <a:off x="6009721" y="0"/>
            <a:ext cx="162000" cy="7934658"/>
          </a:xfrm>
          <a:custGeom>
            <a:avLst/>
            <a:gdLst>
              <a:gd name="connsiteX0" fmla="*/ 0 w 162000"/>
              <a:gd name="connsiteY0" fmla="*/ 0 h 7934658"/>
              <a:gd name="connsiteX1" fmla="*/ 162000 w 162000"/>
              <a:gd name="connsiteY1" fmla="*/ 0 h 7934658"/>
              <a:gd name="connsiteX2" fmla="*/ 162000 w 162000"/>
              <a:gd name="connsiteY2" fmla="*/ 7934658 h 7934658"/>
              <a:gd name="connsiteX3" fmla="*/ 0 w 162000"/>
              <a:gd name="connsiteY3" fmla="*/ 7934658 h 7934658"/>
              <a:gd name="connsiteX4" fmla="*/ 0 w 162000"/>
              <a:gd name="connsiteY4" fmla="*/ 0 h 793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000" h="7934658">
                <a:moveTo>
                  <a:pt x="0" y="0"/>
                </a:moveTo>
                <a:lnTo>
                  <a:pt x="162000" y="0"/>
                </a:lnTo>
                <a:lnTo>
                  <a:pt x="162000" y="7934658"/>
                </a:lnTo>
                <a:lnTo>
                  <a:pt x="0" y="7934658"/>
                </a:lnTo>
                <a:lnTo>
                  <a:pt x="0" y="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> 
				</p:cNvPr>
          <p:cNvSpPr/>
          <p:nvPr/>
        </p:nvSpPr>
        <p:spPr>
          <a:xfrm>
            <a:off x="463541" y="7804140"/>
            <a:ext cx="171458" cy="184158"/>
          </a:xfrm>
          <a:custGeom>
            <a:avLst/>
            <a:gdLst>
              <a:gd name="connsiteX0" fmla="*/ 19112 w 171458"/>
              <a:gd name="connsiteY0" fmla="*/ 25693 h 184158"/>
              <a:gd name="connsiteX1" fmla="*/ 181112 w 171458"/>
              <a:gd name="connsiteY1" fmla="*/ 25693 h 184158"/>
              <a:gd name="connsiteX2" fmla="*/ 181112 w 171458"/>
              <a:gd name="connsiteY2" fmla="*/ 187693 h 184158"/>
              <a:gd name="connsiteX3" fmla="*/ 19112 w 171458"/>
              <a:gd name="connsiteY3" fmla="*/ 187693 h 184158"/>
              <a:gd name="connsiteX4" fmla="*/ 19112 w 171458"/>
              <a:gd name="connsiteY4" fmla="*/ 25693 h 1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8" h="184158">
                <a:moveTo>
                  <a:pt x="19112" y="25693"/>
                </a:moveTo>
                <a:lnTo>
                  <a:pt x="181112" y="25693"/>
                </a:lnTo>
                <a:lnTo>
                  <a:pt x="181112" y="187693"/>
                </a:lnTo>
                <a:lnTo>
                  <a:pt x="19112" y="187693"/>
                </a:lnTo>
                <a:lnTo>
                  <a:pt x="19112" y="25693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> 
				</p:cNvPr>
          <p:cNvSpPr/>
          <p:nvPr/>
        </p:nvSpPr>
        <p:spPr>
          <a:xfrm>
            <a:off x="539741" y="7867640"/>
            <a:ext cx="57158" cy="95258"/>
          </a:xfrm>
          <a:custGeom>
            <a:avLst/>
            <a:gdLst>
              <a:gd name="connsiteX0" fmla="*/ 19147 w 57158"/>
              <a:gd name="connsiteY0" fmla="*/ 9839 h 95258"/>
              <a:gd name="connsiteX1" fmla="*/ 19147 w 57158"/>
              <a:gd name="connsiteY1" fmla="*/ 76545 h 9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8" h="95258">
                <a:moveTo>
                  <a:pt x="19147" y="9839"/>
                </a:moveTo>
                <a:lnTo>
                  <a:pt x="19147" y="76545"/>
                </a:lnTo>
              </a:path>
            </a:pathLst>
          </a:custGeom>
          <a:ln w="38117">
            <a:solidFill>
              <a:srgbClr val="a1a1a1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> 
				</p:cNvPr>
          <p:cNvSpPr/>
          <p:nvPr/>
        </p:nvSpPr>
        <p:spPr>
          <a:xfrm>
            <a:off x="5607041" y="7804140"/>
            <a:ext cx="184158" cy="184158"/>
          </a:xfrm>
          <a:custGeom>
            <a:avLst/>
            <a:gdLst>
              <a:gd name="connsiteX0" fmla="*/ 31032 w 184158"/>
              <a:gd name="connsiteY0" fmla="*/ 25693 h 184158"/>
              <a:gd name="connsiteX1" fmla="*/ 193032 w 184158"/>
              <a:gd name="connsiteY1" fmla="*/ 25693 h 184158"/>
              <a:gd name="connsiteX2" fmla="*/ 193032 w 184158"/>
              <a:gd name="connsiteY2" fmla="*/ 187693 h 184158"/>
              <a:gd name="connsiteX3" fmla="*/ 31032 w 184158"/>
              <a:gd name="connsiteY3" fmla="*/ 187693 h 184158"/>
              <a:gd name="connsiteX4" fmla="*/ 31032 w 184158"/>
              <a:gd name="connsiteY4" fmla="*/ 25693 h 1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8" h="184158">
                <a:moveTo>
                  <a:pt x="31032" y="25693"/>
                </a:moveTo>
                <a:lnTo>
                  <a:pt x="193032" y="25693"/>
                </a:lnTo>
                <a:lnTo>
                  <a:pt x="193032" y="187693"/>
                </a:lnTo>
                <a:lnTo>
                  <a:pt x="31032" y="187693"/>
                </a:lnTo>
                <a:lnTo>
                  <a:pt x="31032" y="25693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> 
				</p:cNvPr>
          <p:cNvSpPr/>
          <p:nvPr/>
        </p:nvSpPr>
        <p:spPr>
          <a:xfrm>
            <a:off x="5695941" y="7867640"/>
            <a:ext cx="57158" cy="95258"/>
          </a:xfrm>
          <a:custGeom>
            <a:avLst/>
            <a:gdLst>
              <a:gd name="connsiteX0" fmla="*/ 27897 w 57158"/>
              <a:gd name="connsiteY0" fmla="*/ 9839 h 95258"/>
              <a:gd name="connsiteX1" fmla="*/ 27897 w 57158"/>
              <a:gd name="connsiteY1" fmla="*/ 76545 h 9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8" h="95258">
                <a:moveTo>
                  <a:pt x="27897" y="9839"/>
                </a:moveTo>
                <a:lnTo>
                  <a:pt x="27897" y="76545"/>
                </a:lnTo>
              </a:path>
            </a:pathLst>
          </a:custGeom>
          <a:ln w="38117">
            <a:solidFill>
              <a:srgbClr val="4e4e4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> 
				</p:cNvPr>
          <p:cNvSpPr/>
          <p:nvPr/>
        </p:nvSpPr>
        <p:spPr>
          <a:xfrm>
            <a:off x="615941" y="7804140"/>
            <a:ext cx="5010158" cy="184158"/>
          </a:xfrm>
          <a:custGeom>
            <a:avLst/>
            <a:gdLst>
              <a:gd name="connsiteX0" fmla="*/ 28712 w 5010158"/>
              <a:gd name="connsiteY0" fmla="*/ 25693 h 184158"/>
              <a:gd name="connsiteX1" fmla="*/ 5022132 w 5010158"/>
              <a:gd name="connsiteY1" fmla="*/ 25693 h 184158"/>
              <a:gd name="connsiteX2" fmla="*/ 5022132 w 5010158"/>
              <a:gd name="connsiteY2" fmla="*/ 187693 h 184158"/>
              <a:gd name="connsiteX3" fmla="*/ 28712 w 5010158"/>
              <a:gd name="connsiteY3" fmla="*/ 187693 h 184158"/>
              <a:gd name="connsiteX4" fmla="*/ 28712 w 5010158"/>
              <a:gd name="connsiteY4" fmla="*/ 25693 h 1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0158" h="184158">
                <a:moveTo>
                  <a:pt x="28712" y="25693"/>
                </a:moveTo>
                <a:lnTo>
                  <a:pt x="5022132" y="25693"/>
                </a:lnTo>
                <a:lnTo>
                  <a:pt x="5022132" y="187693"/>
                </a:lnTo>
                <a:lnTo>
                  <a:pt x="28712" y="187693"/>
                </a:lnTo>
                <a:lnTo>
                  <a:pt x="28712" y="25693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> 
				</p:cNvPr>
          <p:cNvSpPr/>
          <p:nvPr/>
        </p:nvSpPr>
        <p:spPr>
          <a:xfrm>
            <a:off x="615941" y="7829540"/>
            <a:ext cx="184158" cy="133358"/>
          </a:xfrm>
          <a:custGeom>
            <a:avLst/>
            <a:gdLst>
              <a:gd name="connsiteX0" fmla="*/ 28712 w 184158"/>
              <a:gd name="connsiteY0" fmla="*/ 19351 h 133358"/>
              <a:gd name="connsiteX1" fmla="*/ 190712 w 184158"/>
              <a:gd name="connsiteY1" fmla="*/ 19351 h 133358"/>
              <a:gd name="connsiteX2" fmla="*/ 190712 w 184158"/>
              <a:gd name="connsiteY2" fmla="*/ 143233 h 133358"/>
              <a:gd name="connsiteX3" fmla="*/ 28712 w 184158"/>
              <a:gd name="connsiteY3" fmla="*/ 143233 h 133358"/>
              <a:gd name="connsiteX4" fmla="*/ 28712 w 184158"/>
              <a:gd name="connsiteY4" fmla="*/ 19351 h 13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8" h="133358">
                <a:moveTo>
                  <a:pt x="28712" y="19351"/>
                </a:moveTo>
                <a:lnTo>
                  <a:pt x="190712" y="19351"/>
                </a:lnTo>
                <a:lnTo>
                  <a:pt x="190712" y="143233"/>
                </a:lnTo>
                <a:lnTo>
                  <a:pt x="28712" y="143233"/>
                </a:lnTo>
                <a:lnTo>
                  <a:pt x="28712" y="19351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> 
				</p:cNvPr>
          <p:cNvSpPr/>
          <p:nvPr/>
        </p:nvSpPr>
        <p:spPr>
          <a:xfrm>
            <a:off x="5772141" y="336541"/>
            <a:ext cx="184158" cy="184158"/>
          </a:xfrm>
          <a:custGeom>
            <a:avLst/>
            <a:gdLst>
              <a:gd name="connsiteX0" fmla="*/ 27932 w 184158"/>
              <a:gd name="connsiteY0" fmla="*/ 193750 h 184158"/>
              <a:gd name="connsiteX1" fmla="*/ 27932 w 184158"/>
              <a:gd name="connsiteY1" fmla="*/ 31750 h 184158"/>
              <a:gd name="connsiteX2" fmla="*/ 180403 w 184158"/>
              <a:gd name="connsiteY2" fmla="*/ 31750 h 184158"/>
              <a:gd name="connsiteX3" fmla="*/ 187141 w 184158"/>
              <a:gd name="connsiteY3" fmla="*/ 34541 h 184158"/>
              <a:gd name="connsiteX4" fmla="*/ 189932 w 184158"/>
              <a:gd name="connsiteY4" fmla="*/ 41279 h 184158"/>
              <a:gd name="connsiteX5" fmla="*/ 189932 w 184158"/>
              <a:gd name="connsiteY5" fmla="*/ 193750 h 184158"/>
              <a:gd name="connsiteX6" fmla="*/ 27932 w 184158"/>
              <a:gd name="connsiteY6" fmla="*/ 193750 h 184158"/>
              <a:gd name="connsiteX7" fmla="*/ 27932 w 184158"/>
              <a:gd name="connsiteY7" fmla="*/ 193750 h 1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58" h="184158">
                <a:moveTo>
                  <a:pt x="27932" y="193750"/>
                </a:moveTo>
                <a:lnTo>
                  <a:pt x="27932" y="31750"/>
                </a:lnTo>
                <a:lnTo>
                  <a:pt x="180403" y="31750"/>
                </a:lnTo>
                <a:cubicBezTo>
                  <a:pt x="183034" y="31750"/>
                  <a:pt x="185281" y="32680"/>
                  <a:pt x="187141" y="34541"/>
                </a:cubicBezTo>
                <a:cubicBezTo>
                  <a:pt x="189002" y="36402"/>
                  <a:pt x="189932" y="38648"/>
                  <a:pt x="189932" y="41279"/>
                </a:cubicBezTo>
                <a:lnTo>
                  <a:pt x="189932" y="193750"/>
                </a:lnTo>
                <a:lnTo>
                  <a:pt x="27932" y="193750"/>
                </a:lnTo>
                <a:lnTo>
                  <a:pt x="27932" y="19375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> 
				</p:cNvPr>
          <p:cNvSpPr/>
          <p:nvPr/>
        </p:nvSpPr>
        <p:spPr>
          <a:xfrm>
            <a:off x="5835641" y="425441"/>
            <a:ext cx="95258" cy="57158"/>
          </a:xfrm>
          <a:custGeom>
            <a:avLst/>
            <a:gdLst>
              <a:gd name="connsiteX0" fmla="*/ 12079 w 95258"/>
              <a:gd name="connsiteY0" fmla="*/ 28615 h 57158"/>
              <a:gd name="connsiteX1" fmla="*/ 78785 w 95258"/>
              <a:gd name="connsiteY1" fmla="*/ 28615 h 5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8" h="57158">
                <a:moveTo>
                  <a:pt x="12079" y="28615"/>
                </a:moveTo>
                <a:lnTo>
                  <a:pt x="78785" y="28615"/>
                </a:lnTo>
              </a:path>
            </a:pathLst>
          </a:custGeom>
          <a:ln w="38117">
            <a:solidFill>
              <a:srgbClr val="4e4e4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> 
				</p:cNvPr>
          <p:cNvSpPr/>
          <p:nvPr/>
        </p:nvSpPr>
        <p:spPr>
          <a:xfrm>
            <a:off x="5772141" y="7639040"/>
            <a:ext cx="184158" cy="184158"/>
          </a:xfrm>
          <a:custGeom>
            <a:avLst/>
            <a:gdLst>
              <a:gd name="connsiteX0" fmla="*/ 27932 w 184158"/>
              <a:gd name="connsiteY0" fmla="*/ 190793 h 184158"/>
              <a:gd name="connsiteX1" fmla="*/ 27932 w 184158"/>
              <a:gd name="connsiteY1" fmla="*/ 28792 h 184158"/>
              <a:gd name="connsiteX2" fmla="*/ 189932 w 184158"/>
              <a:gd name="connsiteY2" fmla="*/ 28792 h 184158"/>
              <a:gd name="connsiteX3" fmla="*/ 189932 w 184158"/>
              <a:gd name="connsiteY3" fmla="*/ 181263 h 184158"/>
              <a:gd name="connsiteX4" fmla="*/ 187141 w 184158"/>
              <a:gd name="connsiteY4" fmla="*/ 188000 h 184158"/>
              <a:gd name="connsiteX5" fmla="*/ 180403 w 184158"/>
              <a:gd name="connsiteY5" fmla="*/ 190793 h 184158"/>
              <a:gd name="connsiteX6" fmla="*/ 27932 w 184158"/>
              <a:gd name="connsiteY6" fmla="*/ 190793 h 184158"/>
              <a:gd name="connsiteX7" fmla="*/ 27932 w 184158"/>
              <a:gd name="connsiteY7" fmla="*/ 190793 h 1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58" h="184158">
                <a:moveTo>
                  <a:pt x="27932" y="190793"/>
                </a:moveTo>
                <a:lnTo>
                  <a:pt x="27932" y="28792"/>
                </a:lnTo>
                <a:lnTo>
                  <a:pt x="189932" y="28792"/>
                </a:lnTo>
                <a:lnTo>
                  <a:pt x="189932" y="181263"/>
                </a:lnTo>
                <a:cubicBezTo>
                  <a:pt x="189932" y="183894"/>
                  <a:pt x="189002" y="186140"/>
                  <a:pt x="187141" y="188000"/>
                </a:cubicBezTo>
                <a:cubicBezTo>
                  <a:pt x="185281" y="189861"/>
                  <a:pt x="183034" y="190792"/>
                  <a:pt x="180403" y="190793"/>
                </a:cubicBezTo>
                <a:lnTo>
                  <a:pt x="27932" y="190793"/>
                </a:lnTo>
                <a:lnTo>
                  <a:pt x="27932" y="190793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> 
				</p:cNvPr>
          <p:cNvSpPr/>
          <p:nvPr/>
        </p:nvSpPr>
        <p:spPr>
          <a:xfrm>
            <a:off x="5835641" y="7715240"/>
            <a:ext cx="95258" cy="57158"/>
          </a:xfrm>
          <a:custGeom>
            <a:avLst/>
            <a:gdLst>
              <a:gd name="connsiteX0" fmla="*/ 12079 w 95258"/>
              <a:gd name="connsiteY0" fmla="*/ 28827 h 57158"/>
              <a:gd name="connsiteX1" fmla="*/ 78785 w 95258"/>
              <a:gd name="connsiteY1" fmla="*/ 28827 h 5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8" h="57158">
                <a:moveTo>
                  <a:pt x="12079" y="28827"/>
                </a:moveTo>
                <a:lnTo>
                  <a:pt x="78785" y="28827"/>
                </a:lnTo>
              </a:path>
            </a:pathLst>
          </a:custGeom>
          <a:ln w="38117">
            <a:solidFill>
              <a:srgbClr val="4e4e4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> 
				</p:cNvPr>
          <p:cNvSpPr/>
          <p:nvPr/>
        </p:nvSpPr>
        <p:spPr>
          <a:xfrm>
            <a:off x="5772141" y="501641"/>
            <a:ext cx="184158" cy="7156459"/>
          </a:xfrm>
          <a:custGeom>
            <a:avLst/>
            <a:gdLst>
              <a:gd name="connsiteX0" fmla="*/ 27932 w 184158"/>
              <a:gd name="connsiteY0" fmla="*/ 28650 h 7156459"/>
              <a:gd name="connsiteX1" fmla="*/ 189932 w 184158"/>
              <a:gd name="connsiteY1" fmla="*/ 28650 h 7156459"/>
              <a:gd name="connsiteX2" fmla="*/ 189932 w 184158"/>
              <a:gd name="connsiteY2" fmla="*/ 7166192 h 7156459"/>
              <a:gd name="connsiteX3" fmla="*/ 27932 w 184158"/>
              <a:gd name="connsiteY3" fmla="*/ 7166192 h 7156459"/>
              <a:gd name="connsiteX4" fmla="*/ 27932 w 184158"/>
              <a:gd name="connsiteY4" fmla="*/ 28650 h 715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8" h="7156459">
                <a:moveTo>
                  <a:pt x="27932" y="28650"/>
                </a:moveTo>
                <a:lnTo>
                  <a:pt x="189932" y="28650"/>
                </a:lnTo>
                <a:lnTo>
                  <a:pt x="189932" y="7166192"/>
                </a:lnTo>
                <a:lnTo>
                  <a:pt x="27932" y="7166192"/>
                </a:lnTo>
                <a:lnTo>
                  <a:pt x="27932" y="2865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> 
				</p:cNvPr>
          <p:cNvSpPr/>
          <p:nvPr/>
        </p:nvSpPr>
        <p:spPr>
          <a:xfrm>
            <a:off x="5797541" y="514341"/>
            <a:ext cx="133358" cy="184158"/>
          </a:xfrm>
          <a:custGeom>
            <a:avLst/>
            <a:gdLst>
              <a:gd name="connsiteX0" fmla="*/ 21591 w 133358"/>
              <a:gd name="connsiteY0" fmla="*/ 25480 h 184158"/>
              <a:gd name="connsiteX1" fmla="*/ 145474 w 133358"/>
              <a:gd name="connsiteY1" fmla="*/ 25480 h 184158"/>
              <a:gd name="connsiteX2" fmla="*/ 145474 w 133358"/>
              <a:gd name="connsiteY2" fmla="*/ 187480 h 184158"/>
              <a:gd name="connsiteX3" fmla="*/ 21591 w 133358"/>
              <a:gd name="connsiteY3" fmla="*/ 187480 h 184158"/>
              <a:gd name="connsiteX4" fmla="*/ 21591 w 133358"/>
              <a:gd name="connsiteY4" fmla="*/ 25480 h 1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8" h="184158">
                <a:moveTo>
                  <a:pt x="21591" y="25480"/>
                </a:moveTo>
                <a:lnTo>
                  <a:pt x="145474" y="25480"/>
                </a:lnTo>
                <a:lnTo>
                  <a:pt x="145474" y="187480"/>
                </a:lnTo>
                <a:lnTo>
                  <a:pt x="21591" y="187480"/>
                </a:lnTo>
                <a:lnTo>
                  <a:pt x="21591" y="25480"/>
                </a:lnTo>
                <a:close/>
              </a:path>
            </a:pathLst>
          </a:custGeom>
          <a:solidFill>
            <a:srgbClr val="ccc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4"> 
				</p:cNvPr>
          <p:cNvSpPr/>
          <p:nvPr/>
        </p:nvSpPr>
        <p:spPr>
          <a:xfrm>
            <a:off x="5772141" y="7804140"/>
            <a:ext cx="184158" cy="184158"/>
          </a:xfrm>
          <a:custGeom>
            <a:avLst/>
            <a:gdLst>
              <a:gd name="connsiteX0" fmla="*/ 27932 w 184158"/>
              <a:gd name="connsiteY0" fmla="*/ 25693 h 184158"/>
              <a:gd name="connsiteX1" fmla="*/ 189932 w 184158"/>
              <a:gd name="connsiteY1" fmla="*/ 25693 h 184158"/>
              <a:gd name="connsiteX2" fmla="*/ 189932 w 184158"/>
              <a:gd name="connsiteY2" fmla="*/ 187693 h 184158"/>
              <a:gd name="connsiteX3" fmla="*/ 27932 w 184158"/>
              <a:gd name="connsiteY3" fmla="*/ 187693 h 184158"/>
              <a:gd name="connsiteX4" fmla="*/ 27932 w 184158"/>
              <a:gd name="connsiteY4" fmla="*/ 25693 h 1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58" h="184158">
                <a:moveTo>
                  <a:pt x="27932" y="25693"/>
                </a:moveTo>
                <a:lnTo>
                  <a:pt x="189932" y="25693"/>
                </a:lnTo>
                <a:lnTo>
                  <a:pt x="189932" y="187693"/>
                </a:lnTo>
                <a:lnTo>
                  <a:pt x="27932" y="187693"/>
                </a:lnTo>
                <a:lnTo>
                  <a:pt x="27932" y="25693"/>
                </a:lnTo>
                <a:close/>
              </a:path>
            </a:pathLst>
          </a:custGeom>
          <a:solidFill>
            <a:srgbClr val="dadad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85"> 
				</p:cNvPr>
          <p:cNvSpPr/>
          <p:nvPr/>
        </p:nvSpPr>
        <p:spPr>
          <a:xfrm>
            <a:off x="4349741" y="4337041"/>
            <a:ext cx="1035058" cy="19058"/>
          </a:xfrm>
          <a:custGeom>
            <a:avLst/>
            <a:gdLst>
              <a:gd name="connsiteX0" fmla="*/ 20918 w 1035058"/>
              <a:gd name="connsiteY0" fmla="*/ 19316 h 19058"/>
              <a:gd name="connsiteX1" fmla="*/ 1031037 w 1035058"/>
              <a:gd name="connsiteY1" fmla="*/ 19316 h 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19058">
                <a:moveTo>
                  <a:pt x="20918" y="19316"/>
                </a:moveTo>
                <a:lnTo>
                  <a:pt x="1031037" y="19316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882641" y="4337041"/>
            <a:ext cx="3486158" cy="19058"/>
          </a:xfrm>
          <a:custGeom>
            <a:avLst/>
            <a:gdLst>
              <a:gd name="connsiteX0" fmla="*/ 19306 w 3486158"/>
              <a:gd name="connsiteY0" fmla="*/ 19316 h 19058"/>
              <a:gd name="connsiteX1" fmla="*/ 3488018 w 3486158"/>
              <a:gd name="connsiteY1" fmla="*/ 19316 h 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6158" h="19058">
                <a:moveTo>
                  <a:pt x="19306" y="19316"/>
                </a:moveTo>
                <a:lnTo>
                  <a:pt x="3488018" y="19316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4349741" y="4032241"/>
            <a:ext cx="1035058" cy="31758"/>
          </a:xfrm>
          <a:custGeom>
            <a:avLst/>
            <a:gdLst>
              <a:gd name="connsiteX0" fmla="*/ 20918 w 1035058"/>
              <a:gd name="connsiteY0" fmla="*/ 28704 h 31758"/>
              <a:gd name="connsiteX1" fmla="*/ 1031037 w 1035058"/>
              <a:gd name="connsiteY1" fmla="*/ 28704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31758">
                <a:moveTo>
                  <a:pt x="20918" y="28704"/>
                </a:moveTo>
                <a:lnTo>
                  <a:pt x="1031037" y="28704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882641" y="4032241"/>
            <a:ext cx="3486158" cy="31758"/>
          </a:xfrm>
          <a:custGeom>
            <a:avLst/>
            <a:gdLst>
              <a:gd name="connsiteX0" fmla="*/ 19306 w 3486158"/>
              <a:gd name="connsiteY0" fmla="*/ 28704 h 31758"/>
              <a:gd name="connsiteX1" fmla="*/ 3488018 w 3486158"/>
              <a:gd name="connsiteY1" fmla="*/ 28704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6158" h="31758">
                <a:moveTo>
                  <a:pt x="19306" y="28704"/>
                </a:moveTo>
                <a:lnTo>
                  <a:pt x="3488018" y="28704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4349741" y="3740141"/>
            <a:ext cx="1035058" cy="31758"/>
          </a:xfrm>
          <a:custGeom>
            <a:avLst/>
            <a:gdLst>
              <a:gd name="connsiteX0" fmla="*/ 20918 w 1035058"/>
              <a:gd name="connsiteY0" fmla="*/ 25391 h 31758"/>
              <a:gd name="connsiteX1" fmla="*/ 1031037 w 1035058"/>
              <a:gd name="connsiteY1" fmla="*/ 25391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31758">
                <a:moveTo>
                  <a:pt x="20918" y="25391"/>
                </a:moveTo>
                <a:lnTo>
                  <a:pt x="1031037" y="25391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882641" y="3740141"/>
            <a:ext cx="3486158" cy="31758"/>
          </a:xfrm>
          <a:custGeom>
            <a:avLst/>
            <a:gdLst>
              <a:gd name="connsiteX0" fmla="*/ 19306 w 3486158"/>
              <a:gd name="connsiteY0" fmla="*/ 25391 h 31758"/>
              <a:gd name="connsiteX1" fmla="*/ 3488018 w 3486158"/>
              <a:gd name="connsiteY1" fmla="*/ 25391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6158" h="31758">
                <a:moveTo>
                  <a:pt x="19306" y="25391"/>
                </a:moveTo>
                <a:lnTo>
                  <a:pt x="3488018" y="25391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> 
				</p:cNvPr>
          <p:cNvSpPr/>
          <p:nvPr/>
        </p:nvSpPr>
        <p:spPr>
          <a:xfrm>
            <a:off x="4349741" y="3448041"/>
            <a:ext cx="1035058" cy="19058"/>
          </a:xfrm>
          <a:custGeom>
            <a:avLst/>
            <a:gdLst>
              <a:gd name="connsiteX0" fmla="*/ 20918 w 1035058"/>
              <a:gd name="connsiteY0" fmla="*/ 22079 h 19058"/>
              <a:gd name="connsiteX1" fmla="*/ 1031037 w 1035058"/>
              <a:gd name="connsiteY1" fmla="*/ 22079 h 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19058">
                <a:moveTo>
                  <a:pt x="20918" y="22079"/>
                </a:moveTo>
                <a:lnTo>
                  <a:pt x="1031037" y="22079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> 
				</p:cNvPr>
          <p:cNvSpPr/>
          <p:nvPr/>
        </p:nvSpPr>
        <p:spPr>
          <a:xfrm>
            <a:off x="882641" y="3448041"/>
            <a:ext cx="3486158" cy="19058"/>
          </a:xfrm>
          <a:custGeom>
            <a:avLst/>
            <a:gdLst>
              <a:gd name="connsiteX0" fmla="*/ 19306 w 3486158"/>
              <a:gd name="connsiteY0" fmla="*/ 22079 h 19058"/>
              <a:gd name="connsiteX1" fmla="*/ 3488018 w 3486158"/>
              <a:gd name="connsiteY1" fmla="*/ 22079 h 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6158" h="19058">
                <a:moveTo>
                  <a:pt x="19306" y="22079"/>
                </a:moveTo>
                <a:lnTo>
                  <a:pt x="3488018" y="22079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> 
				</p:cNvPr>
          <p:cNvSpPr/>
          <p:nvPr/>
        </p:nvSpPr>
        <p:spPr>
          <a:xfrm>
            <a:off x="4349741" y="3143241"/>
            <a:ext cx="1035058" cy="31758"/>
          </a:xfrm>
          <a:custGeom>
            <a:avLst/>
            <a:gdLst>
              <a:gd name="connsiteX0" fmla="*/ 20918 w 1035058"/>
              <a:gd name="connsiteY0" fmla="*/ 31467 h 31758"/>
              <a:gd name="connsiteX1" fmla="*/ 1031037 w 1035058"/>
              <a:gd name="connsiteY1" fmla="*/ 31467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31758">
                <a:moveTo>
                  <a:pt x="20918" y="31467"/>
                </a:moveTo>
                <a:lnTo>
                  <a:pt x="1031037" y="31467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> 
				</p:cNvPr>
          <p:cNvSpPr/>
          <p:nvPr/>
        </p:nvSpPr>
        <p:spPr>
          <a:xfrm>
            <a:off x="882641" y="3143241"/>
            <a:ext cx="3486158" cy="31758"/>
          </a:xfrm>
          <a:custGeom>
            <a:avLst/>
            <a:gdLst>
              <a:gd name="connsiteX0" fmla="*/ 19306 w 3486158"/>
              <a:gd name="connsiteY0" fmla="*/ 31467 h 31758"/>
              <a:gd name="connsiteX1" fmla="*/ 3488018 w 3486158"/>
              <a:gd name="connsiteY1" fmla="*/ 31467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6158" h="31758">
                <a:moveTo>
                  <a:pt x="19306" y="31467"/>
                </a:moveTo>
                <a:lnTo>
                  <a:pt x="3488018" y="31467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> 
				</p:cNvPr>
          <p:cNvSpPr/>
          <p:nvPr/>
        </p:nvSpPr>
        <p:spPr>
          <a:xfrm>
            <a:off x="4349741" y="2851141"/>
            <a:ext cx="1035058" cy="31758"/>
          </a:xfrm>
          <a:custGeom>
            <a:avLst/>
            <a:gdLst>
              <a:gd name="connsiteX0" fmla="*/ 20918 w 1035058"/>
              <a:gd name="connsiteY0" fmla="*/ 28154 h 31758"/>
              <a:gd name="connsiteX1" fmla="*/ 1031037 w 1035058"/>
              <a:gd name="connsiteY1" fmla="*/ 28154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31758">
                <a:moveTo>
                  <a:pt x="20918" y="28154"/>
                </a:moveTo>
                <a:lnTo>
                  <a:pt x="1031037" y="28154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> 
				</p:cNvPr>
          <p:cNvSpPr/>
          <p:nvPr/>
        </p:nvSpPr>
        <p:spPr>
          <a:xfrm>
            <a:off x="882641" y="2851141"/>
            <a:ext cx="3486158" cy="31758"/>
          </a:xfrm>
          <a:custGeom>
            <a:avLst/>
            <a:gdLst>
              <a:gd name="connsiteX0" fmla="*/ 19306 w 3486158"/>
              <a:gd name="connsiteY0" fmla="*/ 28154 h 31758"/>
              <a:gd name="connsiteX1" fmla="*/ 3488018 w 3486158"/>
              <a:gd name="connsiteY1" fmla="*/ 28154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6158" h="31758">
                <a:moveTo>
                  <a:pt x="19306" y="28154"/>
                </a:moveTo>
                <a:lnTo>
                  <a:pt x="3488018" y="28154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> 
				</p:cNvPr>
          <p:cNvSpPr/>
          <p:nvPr/>
        </p:nvSpPr>
        <p:spPr>
          <a:xfrm>
            <a:off x="4349741" y="2266941"/>
            <a:ext cx="1035058" cy="19058"/>
          </a:xfrm>
          <a:custGeom>
            <a:avLst/>
            <a:gdLst>
              <a:gd name="connsiteX0" fmla="*/ 20918 w 1035058"/>
              <a:gd name="connsiteY0" fmla="*/ 21530 h 19058"/>
              <a:gd name="connsiteX1" fmla="*/ 1031037 w 1035058"/>
              <a:gd name="connsiteY1" fmla="*/ 21530 h 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19058">
                <a:moveTo>
                  <a:pt x="20918" y="21530"/>
                </a:moveTo>
                <a:lnTo>
                  <a:pt x="1031037" y="21530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> 
				</p:cNvPr>
          <p:cNvSpPr/>
          <p:nvPr/>
        </p:nvSpPr>
        <p:spPr>
          <a:xfrm>
            <a:off x="4349741" y="2559041"/>
            <a:ext cx="1035058" cy="31758"/>
          </a:xfrm>
          <a:custGeom>
            <a:avLst/>
            <a:gdLst>
              <a:gd name="connsiteX0" fmla="*/ 20918 w 1035058"/>
              <a:gd name="connsiteY0" fmla="*/ 24842 h 31758"/>
              <a:gd name="connsiteX1" fmla="*/ 1031037 w 1035058"/>
              <a:gd name="connsiteY1" fmla="*/ 2484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31758">
                <a:moveTo>
                  <a:pt x="20918" y="24842"/>
                </a:moveTo>
                <a:lnTo>
                  <a:pt x="1031037" y="24842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> 
				</p:cNvPr>
          <p:cNvSpPr/>
          <p:nvPr/>
        </p:nvSpPr>
        <p:spPr>
          <a:xfrm>
            <a:off x="882641" y="2266941"/>
            <a:ext cx="3486158" cy="19058"/>
          </a:xfrm>
          <a:custGeom>
            <a:avLst/>
            <a:gdLst>
              <a:gd name="connsiteX0" fmla="*/ 19306 w 3486158"/>
              <a:gd name="connsiteY0" fmla="*/ 21530 h 19058"/>
              <a:gd name="connsiteX1" fmla="*/ 3488018 w 3486158"/>
              <a:gd name="connsiteY1" fmla="*/ 21530 h 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6158" h="19058">
                <a:moveTo>
                  <a:pt x="19306" y="21530"/>
                </a:moveTo>
                <a:lnTo>
                  <a:pt x="3488018" y="21530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> 
				</p:cNvPr>
          <p:cNvSpPr/>
          <p:nvPr/>
        </p:nvSpPr>
        <p:spPr>
          <a:xfrm>
            <a:off x="882641" y="2559041"/>
            <a:ext cx="3486158" cy="31758"/>
          </a:xfrm>
          <a:custGeom>
            <a:avLst/>
            <a:gdLst>
              <a:gd name="connsiteX0" fmla="*/ 19306 w 3486158"/>
              <a:gd name="connsiteY0" fmla="*/ 24842 h 31758"/>
              <a:gd name="connsiteX1" fmla="*/ 3488018 w 3486158"/>
              <a:gd name="connsiteY1" fmla="*/ 2484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86158" h="31758">
                <a:moveTo>
                  <a:pt x="19306" y="24842"/>
                </a:moveTo>
                <a:lnTo>
                  <a:pt x="3488018" y="24842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> 
				</p:cNvPr>
          <p:cNvSpPr/>
          <p:nvPr/>
        </p:nvSpPr>
        <p:spPr>
          <a:xfrm>
            <a:off x="4591041" y="5695941"/>
            <a:ext cx="793758" cy="31758"/>
          </a:xfrm>
          <a:custGeom>
            <a:avLst/>
            <a:gdLst>
              <a:gd name="connsiteX0" fmla="*/ 17854 w 793758"/>
              <a:gd name="connsiteY0" fmla="*/ 23124 h 31758"/>
              <a:gd name="connsiteX1" fmla="*/ 789737 w 793758"/>
              <a:gd name="connsiteY1" fmla="*/ 23124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8" h="31758">
                <a:moveTo>
                  <a:pt x="17854" y="23124"/>
                </a:moveTo>
                <a:lnTo>
                  <a:pt x="789737" y="23124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> 
				</p:cNvPr>
          <p:cNvSpPr/>
          <p:nvPr/>
        </p:nvSpPr>
        <p:spPr>
          <a:xfrm>
            <a:off x="882641" y="5695941"/>
            <a:ext cx="3727458" cy="31758"/>
          </a:xfrm>
          <a:custGeom>
            <a:avLst/>
            <a:gdLst>
              <a:gd name="connsiteX0" fmla="*/ 19306 w 3727458"/>
              <a:gd name="connsiteY0" fmla="*/ 23124 h 31758"/>
              <a:gd name="connsiteX1" fmla="*/ 3726254 w 3727458"/>
              <a:gd name="connsiteY1" fmla="*/ 23124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27458" h="31758">
                <a:moveTo>
                  <a:pt x="19306" y="23124"/>
                </a:moveTo>
                <a:lnTo>
                  <a:pt x="3726254" y="23124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> 
				</p:cNvPr>
          <p:cNvSpPr/>
          <p:nvPr/>
        </p:nvSpPr>
        <p:spPr>
          <a:xfrm>
            <a:off x="4591041" y="5099041"/>
            <a:ext cx="793758" cy="31758"/>
          </a:xfrm>
          <a:custGeom>
            <a:avLst/>
            <a:gdLst>
              <a:gd name="connsiteX0" fmla="*/ 17854 w 793758"/>
              <a:gd name="connsiteY0" fmla="*/ 29199 h 31758"/>
              <a:gd name="connsiteX1" fmla="*/ 789737 w 793758"/>
              <a:gd name="connsiteY1" fmla="*/ 29199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8" h="31758">
                <a:moveTo>
                  <a:pt x="17854" y="29199"/>
                </a:moveTo>
                <a:lnTo>
                  <a:pt x="789737" y="29199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> 
				</p:cNvPr>
          <p:cNvSpPr/>
          <p:nvPr/>
        </p:nvSpPr>
        <p:spPr>
          <a:xfrm>
            <a:off x="4591041" y="5403841"/>
            <a:ext cx="793758" cy="19058"/>
          </a:xfrm>
          <a:custGeom>
            <a:avLst/>
            <a:gdLst>
              <a:gd name="connsiteX0" fmla="*/ 17854 w 793758"/>
              <a:gd name="connsiteY0" fmla="*/ 19811 h 19058"/>
              <a:gd name="connsiteX1" fmla="*/ 789737 w 793758"/>
              <a:gd name="connsiteY1" fmla="*/ 19811 h 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8" h="19058">
                <a:moveTo>
                  <a:pt x="17854" y="19811"/>
                </a:moveTo>
                <a:lnTo>
                  <a:pt x="789737" y="19811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> 
				</p:cNvPr>
          <p:cNvSpPr/>
          <p:nvPr/>
        </p:nvSpPr>
        <p:spPr>
          <a:xfrm>
            <a:off x="882641" y="5099041"/>
            <a:ext cx="3727458" cy="31758"/>
          </a:xfrm>
          <a:custGeom>
            <a:avLst/>
            <a:gdLst>
              <a:gd name="connsiteX0" fmla="*/ 19306 w 3727458"/>
              <a:gd name="connsiteY0" fmla="*/ 29199 h 31758"/>
              <a:gd name="connsiteX1" fmla="*/ 3726254 w 3727458"/>
              <a:gd name="connsiteY1" fmla="*/ 29199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27458" h="31758">
                <a:moveTo>
                  <a:pt x="19306" y="29199"/>
                </a:moveTo>
                <a:lnTo>
                  <a:pt x="3726254" y="29199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882641" y="5403841"/>
            <a:ext cx="3727458" cy="19058"/>
          </a:xfrm>
          <a:custGeom>
            <a:avLst/>
            <a:gdLst>
              <a:gd name="connsiteX0" fmla="*/ 19306 w 3727458"/>
              <a:gd name="connsiteY0" fmla="*/ 19811 h 19058"/>
              <a:gd name="connsiteX1" fmla="*/ 3726254 w 3727458"/>
              <a:gd name="connsiteY1" fmla="*/ 19811 h 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27458" h="19058">
                <a:moveTo>
                  <a:pt x="19306" y="19811"/>
                </a:moveTo>
                <a:lnTo>
                  <a:pt x="3726254" y="19811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730241" y="7537440"/>
            <a:ext cx="3778258" cy="311158"/>
          </a:xfrm>
          <a:custGeom>
            <a:avLst/>
            <a:gdLst>
              <a:gd name="connsiteX0" fmla="*/ 28765 w 3778258"/>
              <a:gd name="connsiteY0" fmla="*/ 25568 h 311158"/>
              <a:gd name="connsiteX1" fmla="*/ 3783360 w 3778258"/>
              <a:gd name="connsiteY1" fmla="*/ 25568 h 311158"/>
              <a:gd name="connsiteX2" fmla="*/ 3783360 w 3778258"/>
              <a:gd name="connsiteY2" fmla="*/ 320981 h 311158"/>
              <a:gd name="connsiteX3" fmla="*/ 28765 w 3778258"/>
              <a:gd name="connsiteY3" fmla="*/ 320981 h 311158"/>
              <a:gd name="connsiteX4" fmla="*/ 28765 w 3778258"/>
              <a:gd name="connsiteY4" fmla="*/ 25568 h 31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8258" h="311158">
                <a:moveTo>
                  <a:pt x="28765" y="25568"/>
                </a:moveTo>
                <a:lnTo>
                  <a:pt x="3783360" y="25568"/>
                </a:lnTo>
                <a:lnTo>
                  <a:pt x="3783360" y="320981"/>
                </a:lnTo>
                <a:lnTo>
                  <a:pt x="28765" y="320981"/>
                </a:lnTo>
                <a:lnTo>
                  <a:pt x="28765" y="2556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4489441" y="7537440"/>
            <a:ext cx="1022358" cy="311158"/>
          </a:xfrm>
          <a:custGeom>
            <a:avLst/>
            <a:gdLst>
              <a:gd name="connsiteX0" fmla="*/ 24160 w 1022358"/>
              <a:gd name="connsiteY0" fmla="*/ 25568 h 311158"/>
              <a:gd name="connsiteX1" fmla="*/ 1034279 w 1022358"/>
              <a:gd name="connsiteY1" fmla="*/ 25568 h 311158"/>
              <a:gd name="connsiteX2" fmla="*/ 1034279 w 1022358"/>
              <a:gd name="connsiteY2" fmla="*/ 320981 h 311158"/>
              <a:gd name="connsiteX3" fmla="*/ 24160 w 1022358"/>
              <a:gd name="connsiteY3" fmla="*/ 320981 h 311158"/>
              <a:gd name="connsiteX4" fmla="*/ 24160 w 1022358"/>
              <a:gd name="connsiteY4" fmla="*/ 25568 h 31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2358" h="311158">
                <a:moveTo>
                  <a:pt x="24160" y="25568"/>
                </a:moveTo>
                <a:lnTo>
                  <a:pt x="1034279" y="25568"/>
                </a:lnTo>
                <a:lnTo>
                  <a:pt x="1034279" y="320981"/>
                </a:lnTo>
                <a:lnTo>
                  <a:pt x="24160" y="320981"/>
                </a:lnTo>
                <a:lnTo>
                  <a:pt x="24160" y="2556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4489441" y="7537440"/>
            <a:ext cx="1035058" cy="31758"/>
          </a:xfrm>
          <a:custGeom>
            <a:avLst/>
            <a:gdLst>
              <a:gd name="connsiteX0" fmla="*/ 24160 w 1035058"/>
              <a:gd name="connsiteY0" fmla="*/ 30333 h 31758"/>
              <a:gd name="connsiteX1" fmla="*/ 1034279 w 1035058"/>
              <a:gd name="connsiteY1" fmla="*/ 30333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31758">
                <a:moveTo>
                  <a:pt x="24160" y="30333"/>
                </a:moveTo>
                <a:lnTo>
                  <a:pt x="1034279" y="30333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742941" y="7537440"/>
            <a:ext cx="3765558" cy="31758"/>
          </a:xfrm>
          <a:custGeom>
            <a:avLst/>
            <a:gdLst>
              <a:gd name="connsiteX0" fmla="*/ 16065 w 3765558"/>
              <a:gd name="connsiteY0" fmla="*/ 30333 h 31758"/>
              <a:gd name="connsiteX1" fmla="*/ 3770660 w 3765558"/>
              <a:gd name="connsiteY1" fmla="*/ 30333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5558" h="31758">
                <a:moveTo>
                  <a:pt x="16065" y="30333"/>
                </a:moveTo>
                <a:lnTo>
                  <a:pt x="3770660" y="30333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4489441" y="7054840"/>
            <a:ext cx="1035058" cy="31758"/>
          </a:xfrm>
          <a:custGeom>
            <a:avLst/>
            <a:gdLst>
              <a:gd name="connsiteX0" fmla="*/ 24160 w 1035058"/>
              <a:gd name="connsiteY0" fmla="*/ 26933 h 31758"/>
              <a:gd name="connsiteX1" fmla="*/ 1034279 w 1035058"/>
              <a:gd name="connsiteY1" fmla="*/ 26933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31758">
                <a:moveTo>
                  <a:pt x="24160" y="26933"/>
                </a:moveTo>
                <a:lnTo>
                  <a:pt x="1034279" y="26933"/>
                </a:lnTo>
              </a:path>
            </a:pathLst>
          </a:custGeom>
          <a:ln w="9528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742941" y="7054840"/>
            <a:ext cx="3765558" cy="31758"/>
          </a:xfrm>
          <a:custGeom>
            <a:avLst/>
            <a:gdLst>
              <a:gd name="connsiteX0" fmla="*/ 16065 w 3765558"/>
              <a:gd name="connsiteY0" fmla="*/ 26933 h 31758"/>
              <a:gd name="connsiteX1" fmla="*/ 3770660 w 3765558"/>
              <a:gd name="connsiteY1" fmla="*/ 26933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5558" h="31758">
                <a:moveTo>
                  <a:pt x="16065" y="26933"/>
                </a:moveTo>
                <a:lnTo>
                  <a:pt x="3770660" y="26933"/>
                </a:lnTo>
              </a:path>
            </a:pathLst>
          </a:custGeom>
          <a:ln w="9528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4489441" y="6470641"/>
            <a:ext cx="1035058" cy="19058"/>
          </a:xfrm>
          <a:custGeom>
            <a:avLst/>
            <a:gdLst>
              <a:gd name="connsiteX0" fmla="*/ 24160 w 1035058"/>
              <a:gd name="connsiteY0" fmla="*/ 20307 h 19058"/>
              <a:gd name="connsiteX1" fmla="*/ 1034279 w 1035058"/>
              <a:gd name="connsiteY1" fmla="*/ 20307 h 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19058">
                <a:moveTo>
                  <a:pt x="24160" y="20307"/>
                </a:moveTo>
                <a:lnTo>
                  <a:pt x="1034279" y="20307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4489441" y="6762740"/>
            <a:ext cx="1035058" cy="31758"/>
          </a:xfrm>
          <a:custGeom>
            <a:avLst/>
            <a:gdLst>
              <a:gd name="connsiteX0" fmla="*/ 24160 w 1035058"/>
              <a:gd name="connsiteY0" fmla="*/ 23620 h 31758"/>
              <a:gd name="connsiteX1" fmla="*/ 1034279 w 1035058"/>
              <a:gd name="connsiteY1" fmla="*/ 23620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058" h="31758">
                <a:moveTo>
                  <a:pt x="24160" y="23620"/>
                </a:moveTo>
                <a:lnTo>
                  <a:pt x="1034279" y="23620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742941" y="6470641"/>
            <a:ext cx="3765558" cy="19058"/>
          </a:xfrm>
          <a:custGeom>
            <a:avLst/>
            <a:gdLst>
              <a:gd name="connsiteX0" fmla="*/ 16065 w 3765558"/>
              <a:gd name="connsiteY0" fmla="*/ 20307 h 19058"/>
              <a:gd name="connsiteX1" fmla="*/ 3770660 w 3765558"/>
              <a:gd name="connsiteY1" fmla="*/ 20307 h 1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5558" h="19058">
                <a:moveTo>
                  <a:pt x="16065" y="20307"/>
                </a:moveTo>
                <a:lnTo>
                  <a:pt x="3770660" y="20307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> 
				</p:cNvPr>
          <p:cNvSpPr/>
          <p:nvPr/>
        </p:nvSpPr>
        <p:spPr>
          <a:xfrm>
            <a:off x="742941" y="6762740"/>
            <a:ext cx="3765558" cy="31758"/>
          </a:xfrm>
          <a:custGeom>
            <a:avLst/>
            <a:gdLst>
              <a:gd name="connsiteX0" fmla="*/ 16065 w 3765558"/>
              <a:gd name="connsiteY0" fmla="*/ 23620 h 31758"/>
              <a:gd name="connsiteX1" fmla="*/ 3770660 w 3765558"/>
              <a:gd name="connsiteY1" fmla="*/ 23620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5558" h="31758">
                <a:moveTo>
                  <a:pt x="16065" y="23620"/>
                </a:moveTo>
                <a:lnTo>
                  <a:pt x="3770660" y="23620"/>
                </a:lnTo>
              </a:path>
            </a:pathLst>
          </a:custGeom>
          <a:ln w="9529">
            <a:solidFill>
              <a:srgbClr val="dcdcdc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> 
				</p:cNvPr>
          <p:cNvSpPr/>
          <p:nvPr/>
        </p:nvSpPr>
        <p:spPr>
          <a:xfrm>
            <a:off x="4540241" y="6546840"/>
            <a:ext cx="654058" cy="184158"/>
          </a:xfrm>
          <a:custGeom>
            <a:avLst/>
            <a:gdLst>
              <a:gd name="connsiteX0" fmla="*/ 25771 w 654058"/>
              <a:gd name="connsiteY0" fmla="*/ 171623 h 184158"/>
              <a:gd name="connsiteX1" fmla="*/ 25771 w 654058"/>
              <a:gd name="connsiteY1" fmla="*/ 40593 h 184158"/>
              <a:gd name="connsiteX2" fmla="*/ 27312 w 654058"/>
              <a:gd name="connsiteY2" fmla="*/ 32843 h 184158"/>
              <a:gd name="connsiteX3" fmla="*/ 31702 w 654058"/>
              <a:gd name="connsiteY3" fmla="*/ 26274 h 184158"/>
              <a:gd name="connsiteX4" fmla="*/ 38272 w 654058"/>
              <a:gd name="connsiteY4" fmla="*/ 21884 h 184158"/>
              <a:gd name="connsiteX5" fmla="*/ 46021 w 654058"/>
              <a:gd name="connsiteY5" fmla="*/ 20343 h 184158"/>
              <a:gd name="connsiteX6" fmla="*/ 634463 w 654058"/>
              <a:gd name="connsiteY6" fmla="*/ 20343 h 184158"/>
              <a:gd name="connsiteX7" fmla="*/ 642212 w 654058"/>
              <a:gd name="connsiteY7" fmla="*/ 21884 h 184158"/>
              <a:gd name="connsiteX8" fmla="*/ 648782 w 654058"/>
              <a:gd name="connsiteY8" fmla="*/ 26274 h 184158"/>
              <a:gd name="connsiteX9" fmla="*/ 653172 w 654058"/>
              <a:gd name="connsiteY9" fmla="*/ 32843 h 184158"/>
              <a:gd name="connsiteX10" fmla="*/ 654713 w 654058"/>
              <a:gd name="connsiteY10" fmla="*/ 40593 h 184158"/>
              <a:gd name="connsiteX11" fmla="*/ 654713 w 654058"/>
              <a:gd name="connsiteY11" fmla="*/ 171623 h 184158"/>
              <a:gd name="connsiteX12" fmla="*/ 653171 w 654058"/>
              <a:gd name="connsiteY12" fmla="*/ 179371 h 184158"/>
              <a:gd name="connsiteX13" fmla="*/ 648782 w 654058"/>
              <a:gd name="connsiteY13" fmla="*/ 185942 h 184158"/>
              <a:gd name="connsiteX14" fmla="*/ 642212 w 654058"/>
              <a:gd name="connsiteY14" fmla="*/ 190331 h 184158"/>
              <a:gd name="connsiteX15" fmla="*/ 634463 w 654058"/>
              <a:gd name="connsiteY15" fmla="*/ 191873 h 184158"/>
              <a:gd name="connsiteX16" fmla="*/ 46021 w 654058"/>
              <a:gd name="connsiteY16" fmla="*/ 191873 h 184158"/>
              <a:gd name="connsiteX17" fmla="*/ 38271 w 654058"/>
              <a:gd name="connsiteY17" fmla="*/ 190330 h 184158"/>
              <a:gd name="connsiteX18" fmla="*/ 31702 w 654058"/>
              <a:gd name="connsiteY18" fmla="*/ 185942 h 184158"/>
              <a:gd name="connsiteX19" fmla="*/ 27313 w 654058"/>
              <a:gd name="connsiteY19" fmla="*/ 179371 h 184158"/>
              <a:gd name="connsiteX20" fmla="*/ 25771 w 654058"/>
              <a:gd name="connsiteY20" fmla="*/ 171623 h 184158"/>
              <a:gd name="connsiteX21" fmla="*/ 25771 w 654058"/>
              <a:gd name="connsiteY21" fmla="*/ 171623 h 1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4058" h="184158">
                <a:moveTo>
                  <a:pt x="25771" y="171623"/>
                </a:moveTo>
                <a:lnTo>
                  <a:pt x="25771" y="40593"/>
                </a:lnTo>
                <a:cubicBezTo>
                  <a:pt x="25771" y="37907"/>
                  <a:pt x="26285" y="35324"/>
                  <a:pt x="27312" y="32843"/>
                </a:cubicBezTo>
                <a:cubicBezTo>
                  <a:pt x="28340" y="30362"/>
                  <a:pt x="29803" y="28172"/>
                  <a:pt x="31702" y="26274"/>
                </a:cubicBezTo>
                <a:cubicBezTo>
                  <a:pt x="33601" y="24375"/>
                  <a:pt x="35790" y="22911"/>
                  <a:pt x="38272" y="21884"/>
                </a:cubicBezTo>
                <a:cubicBezTo>
                  <a:pt x="40752" y="20856"/>
                  <a:pt x="43336" y="20343"/>
                  <a:pt x="46021" y="20343"/>
                </a:cubicBezTo>
                <a:lnTo>
                  <a:pt x="634463" y="20343"/>
                </a:lnTo>
                <a:cubicBezTo>
                  <a:pt x="637149" y="20343"/>
                  <a:pt x="639731" y="20856"/>
                  <a:pt x="642212" y="21884"/>
                </a:cubicBezTo>
                <a:cubicBezTo>
                  <a:pt x="644693" y="22911"/>
                  <a:pt x="646883" y="24375"/>
                  <a:pt x="648782" y="26274"/>
                </a:cubicBezTo>
                <a:cubicBezTo>
                  <a:pt x="650681" y="28172"/>
                  <a:pt x="652144" y="30362"/>
                  <a:pt x="653172" y="32843"/>
                </a:cubicBezTo>
                <a:cubicBezTo>
                  <a:pt x="654199" y="35324"/>
                  <a:pt x="654713" y="37907"/>
                  <a:pt x="654713" y="40593"/>
                </a:cubicBezTo>
                <a:lnTo>
                  <a:pt x="654713" y="171623"/>
                </a:lnTo>
                <a:cubicBezTo>
                  <a:pt x="654713" y="174308"/>
                  <a:pt x="654199" y="176891"/>
                  <a:pt x="653171" y="179371"/>
                </a:cubicBezTo>
                <a:cubicBezTo>
                  <a:pt x="652144" y="181853"/>
                  <a:pt x="650681" y="184043"/>
                  <a:pt x="648782" y="185942"/>
                </a:cubicBezTo>
                <a:cubicBezTo>
                  <a:pt x="646883" y="187840"/>
                  <a:pt x="644693" y="189303"/>
                  <a:pt x="642212" y="190331"/>
                </a:cubicBezTo>
                <a:cubicBezTo>
                  <a:pt x="639731" y="191358"/>
                  <a:pt x="637149" y="191872"/>
                  <a:pt x="634463" y="191873"/>
                </a:cubicBezTo>
                <a:lnTo>
                  <a:pt x="46021" y="191873"/>
                </a:lnTo>
                <a:cubicBezTo>
                  <a:pt x="43336" y="191872"/>
                  <a:pt x="40752" y="191358"/>
                  <a:pt x="38271" y="190330"/>
                </a:cubicBezTo>
                <a:cubicBezTo>
                  <a:pt x="35790" y="189303"/>
                  <a:pt x="33601" y="187840"/>
                  <a:pt x="31702" y="185942"/>
                </a:cubicBezTo>
                <a:cubicBezTo>
                  <a:pt x="29803" y="184043"/>
                  <a:pt x="28340" y="181853"/>
                  <a:pt x="27313" y="179371"/>
                </a:cubicBezTo>
                <a:cubicBezTo>
                  <a:pt x="26285" y="176891"/>
                  <a:pt x="25771" y="174308"/>
                  <a:pt x="25771" y="171623"/>
                </a:cubicBezTo>
                <a:lnTo>
                  <a:pt x="25771" y="1716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4540241" y="6838940"/>
            <a:ext cx="920758" cy="184158"/>
          </a:xfrm>
          <a:custGeom>
            <a:avLst/>
            <a:gdLst>
              <a:gd name="connsiteX0" fmla="*/ 25771 w 920758"/>
              <a:gd name="connsiteY0" fmla="*/ 174935 h 184158"/>
              <a:gd name="connsiteX1" fmla="*/ 25771 w 920758"/>
              <a:gd name="connsiteY1" fmla="*/ 43905 h 184158"/>
              <a:gd name="connsiteX2" fmla="*/ 27312 w 920758"/>
              <a:gd name="connsiteY2" fmla="*/ 36156 h 184158"/>
              <a:gd name="connsiteX3" fmla="*/ 31702 w 920758"/>
              <a:gd name="connsiteY3" fmla="*/ 29586 h 184158"/>
              <a:gd name="connsiteX4" fmla="*/ 38272 w 920758"/>
              <a:gd name="connsiteY4" fmla="*/ 25196 h 184158"/>
              <a:gd name="connsiteX5" fmla="*/ 46021 w 920758"/>
              <a:gd name="connsiteY5" fmla="*/ 23655 h 184158"/>
              <a:gd name="connsiteX6" fmla="*/ 901288 w 920758"/>
              <a:gd name="connsiteY6" fmla="*/ 23655 h 184158"/>
              <a:gd name="connsiteX7" fmla="*/ 909036 w 920758"/>
              <a:gd name="connsiteY7" fmla="*/ 25196 h 184158"/>
              <a:gd name="connsiteX8" fmla="*/ 915606 w 920758"/>
              <a:gd name="connsiteY8" fmla="*/ 29586 h 184158"/>
              <a:gd name="connsiteX9" fmla="*/ 919995 w 920758"/>
              <a:gd name="connsiteY9" fmla="*/ 36156 h 184158"/>
              <a:gd name="connsiteX10" fmla="*/ 921537 w 920758"/>
              <a:gd name="connsiteY10" fmla="*/ 43905 h 184158"/>
              <a:gd name="connsiteX11" fmla="*/ 921537 w 920758"/>
              <a:gd name="connsiteY11" fmla="*/ 174935 h 184158"/>
              <a:gd name="connsiteX12" fmla="*/ 919996 w 920758"/>
              <a:gd name="connsiteY12" fmla="*/ 182683 h 184158"/>
              <a:gd name="connsiteX13" fmla="*/ 915606 w 920758"/>
              <a:gd name="connsiteY13" fmla="*/ 189254 h 184158"/>
              <a:gd name="connsiteX14" fmla="*/ 909036 w 920758"/>
              <a:gd name="connsiteY14" fmla="*/ 193643 h 184158"/>
              <a:gd name="connsiteX15" fmla="*/ 901288 w 920758"/>
              <a:gd name="connsiteY15" fmla="*/ 195185 h 184158"/>
              <a:gd name="connsiteX16" fmla="*/ 46021 w 920758"/>
              <a:gd name="connsiteY16" fmla="*/ 195185 h 184158"/>
              <a:gd name="connsiteX17" fmla="*/ 38271 w 920758"/>
              <a:gd name="connsiteY17" fmla="*/ 193643 h 184158"/>
              <a:gd name="connsiteX18" fmla="*/ 31702 w 920758"/>
              <a:gd name="connsiteY18" fmla="*/ 189254 h 184158"/>
              <a:gd name="connsiteX19" fmla="*/ 27313 w 920758"/>
              <a:gd name="connsiteY19" fmla="*/ 182684 h 184158"/>
              <a:gd name="connsiteX20" fmla="*/ 25771 w 920758"/>
              <a:gd name="connsiteY20" fmla="*/ 174935 h 184158"/>
              <a:gd name="connsiteX21" fmla="*/ 25771 w 920758"/>
              <a:gd name="connsiteY21" fmla="*/ 174935 h 1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20758" h="184158">
                <a:moveTo>
                  <a:pt x="25771" y="174935"/>
                </a:moveTo>
                <a:lnTo>
                  <a:pt x="25771" y="43905"/>
                </a:lnTo>
                <a:cubicBezTo>
                  <a:pt x="25771" y="41220"/>
                  <a:pt x="26285" y="38637"/>
                  <a:pt x="27312" y="36156"/>
                </a:cubicBezTo>
                <a:cubicBezTo>
                  <a:pt x="28340" y="33675"/>
                  <a:pt x="29803" y="31484"/>
                  <a:pt x="31702" y="29586"/>
                </a:cubicBezTo>
                <a:cubicBezTo>
                  <a:pt x="33601" y="27687"/>
                  <a:pt x="35790" y="26224"/>
                  <a:pt x="38272" y="25196"/>
                </a:cubicBezTo>
                <a:cubicBezTo>
                  <a:pt x="40752" y="24169"/>
                  <a:pt x="43336" y="23655"/>
                  <a:pt x="46021" y="23655"/>
                </a:cubicBezTo>
                <a:lnTo>
                  <a:pt x="901288" y="23655"/>
                </a:lnTo>
                <a:cubicBezTo>
                  <a:pt x="903972" y="23655"/>
                  <a:pt x="906555" y="24169"/>
                  <a:pt x="909036" y="25196"/>
                </a:cubicBezTo>
                <a:cubicBezTo>
                  <a:pt x="911517" y="26223"/>
                  <a:pt x="913707" y="27687"/>
                  <a:pt x="915606" y="29586"/>
                </a:cubicBezTo>
                <a:cubicBezTo>
                  <a:pt x="917504" y="31484"/>
                  <a:pt x="918967" y="33675"/>
                  <a:pt x="919995" y="36156"/>
                </a:cubicBezTo>
                <a:cubicBezTo>
                  <a:pt x="921023" y="38637"/>
                  <a:pt x="921537" y="41220"/>
                  <a:pt x="921537" y="43905"/>
                </a:cubicBezTo>
                <a:lnTo>
                  <a:pt x="921537" y="174935"/>
                </a:lnTo>
                <a:cubicBezTo>
                  <a:pt x="921537" y="177620"/>
                  <a:pt x="921024" y="180202"/>
                  <a:pt x="919996" y="182683"/>
                </a:cubicBezTo>
                <a:cubicBezTo>
                  <a:pt x="918968" y="185164"/>
                  <a:pt x="917504" y="187355"/>
                  <a:pt x="915606" y="189254"/>
                </a:cubicBezTo>
                <a:cubicBezTo>
                  <a:pt x="913707" y="191151"/>
                  <a:pt x="911517" y="192615"/>
                  <a:pt x="909036" y="193643"/>
                </a:cubicBezTo>
                <a:cubicBezTo>
                  <a:pt x="906555" y="194671"/>
                  <a:pt x="903972" y="195184"/>
                  <a:pt x="901288" y="195185"/>
                </a:cubicBezTo>
                <a:lnTo>
                  <a:pt x="46021" y="195185"/>
                </a:lnTo>
                <a:cubicBezTo>
                  <a:pt x="43336" y="195184"/>
                  <a:pt x="40752" y="194671"/>
                  <a:pt x="38271" y="193643"/>
                </a:cubicBezTo>
                <a:cubicBezTo>
                  <a:pt x="35790" y="192615"/>
                  <a:pt x="33601" y="191151"/>
                  <a:pt x="31702" y="189254"/>
                </a:cubicBezTo>
                <a:cubicBezTo>
                  <a:pt x="29803" y="187355"/>
                  <a:pt x="28340" y="185164"/>
                  <a:pt x="27313" y="182684"/>
                </a:cubicBezTo>
                <a:cubicBezTo>
                  <a:pt x="26285" y="180202"/>
                  <a:pt x="25771" y="177620"/>
                  <a:pt x="25771" y="174935"/>
                </a:cubicBezTo>
                <a:lnTo>
                  <a:pt x="25771" y="17493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3359141" y="7283440"/>
            <a:ext cx="31758" cy="31758"/>
          </a:xfrm>
          <a:custGeom>
            <a:avLst/>
            <a:gdLst>
              <a:gd name="connsiteX0" fmla="*/ 20458 w 31758"/>
              <a:gd name="connsiteY0" fmla="*/ 27038 h 31758"/>
              <a:gd name="connsiteX1" fmla="*/ 39516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0458" y="27038"/>
                </a:moveTo>
                <a:lnTo>
                  <a:pt x="39516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3384541" y="7283440"/>
            <a:ext cx="31758" cy="31758"/>
          </a:xfrm>
          <a:custGeom>
            <a:avLst/>
            <a:gdLst>
              <a:gd name="connsiteX0" fmla="*/ 23646 w 31758"/>
              <a:gd name="connsiteY0" fmla="*/ 27038 h 31758"/>
              <a:gd name="connsiteX1" fmla="*/ 33175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646" y="27038"/>
                </a:moveTo>
                <a:lnTo>
                  <a:pt x="33175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3409941" y="7283440"/>
            <a:ext cx="19058" cy="31758"/>
          </a:xfrm>
          <a:custGeom>
            <a:avLst/>
            <a:gdLst>
              <a:gd name="connsiteX0" fmla="*/ 17305 w 19058"/>
              <a:gd name="connsiteY0" fmla="*/ 27038 h 31758"/>
              <a:gd name="connsiteX1" fmla="*/ 26834 w 190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17305" y="27038"/>
                </a:moveTo>
                <a:lnTo>
                  <a:pt x="26834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3422641" y="7283440"/>
            <a:ext cx="31758" cy="31758"/>
          </a:xfrm>
          <a:custGeom>
            <a:avLst/>
            <a:gdLst>
              <a:gd name="connsiteX0" fmla="*/ 23664 w 31758"/>
              <a:gd name="connsiteY0" fmla="*/ 27038 h 31758"/>
              <a:gd name="connsiteX1" fmla="*/ 33193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664" y="27038"/>
                </a:moveTo>
                <a:lnTo>
                  <a:pt x="33193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3448041" y="7283440"/>
            <a:ext cx="19058" cy="31758"/>
          </a:xfrm>
          <a:custGeom>
            <a:avLst/>
            <a:gdLst>
              <a:gd name="connsiteX0" fmla="*/ 17322 w 19058"/>
              <a:gd name="connsiteY0" fmla="*/ 27038 h 31758"/>
              <a:gd name="connsiteX1" fmla="*/ 26852 w 190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17322" y="27038"/>
                </a:moveTo>
                <a:lnTo>
                  <a:pt x="26852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3460741" y="7283440"/>
            <a:ext cx="31758" cy="31758"/>
          </a:xfrm>
          <a:custGeom>
            <a:avLst/>
            <a:gdLst>
              <a:gd name="connsiteX0" fmla="*/ 23681 w 31758"/>
              <a:gd name="connsiteY0" fmla="*/ 27038 h 31758"/>
              <a:gd name="connsiteX1" fmla="*/ 33211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681" y="27038"/>
                </a:moveTo>
                <a:lnTo>
                  <a:pt x="33211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3486141" y="7283440"/>
            <a:ext cx="19058" cy="31758"/>
          </a:xfrm>
          <a:custGeom>
            <a:avLst/>
            <a:gdLst>
              <a:gd name="connsiteX0" fmla="*/ 17340 w 19058"/>
              <a:gd name="connsiteY0" fmla="*/ 27038 h 31758"/>
              <a:gd name="connsiteX1" fmla="*/ 26870 w 190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17340" y="27038"/>
                </a:moveTo>
                <a:lnTo>
                  <a:pt x="26870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> 
				</p:cNvPr>
          <p:cNvSpPr/>
          <p:nvPr/>
        </p:nvSpPr>
        <p:spPr>
          <a:xfrm>
            <a:off x="3498841" y="7283440"/>
            <a:ext cx="31758" cy="31758"/>
          </a:xfrm>
          <a:custGeom>
            <a:avLst/>
            <a:gdLst>
              <a:gd name="connsiteX0" fmla="*/ 23699 w 31758"/>
              <a:gd name="connsiteY0" fmla="*/ 27038 h 31758"/>
              <a:gd name="connsiteX1" fmla="*/ 33228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699" y="27038"/>
                </a:moveTo>
                <a:lnTo>
                  <a:pt x="33228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3524241" y="7283440"/>
            <a:ext cx="19058" cy="31758"/>
          </a:xfrm>
          <a:custGeom>
            <a:avLst/>
            <a:gdLst>
              <a:gd name="connsiteX0" fmla="*/ 17358 w 19058"/>
              <a:gd name="connsiteY0" fmla="*/ 27038 h 31758"/>
              <a:gd name="connsiteX1" fmla="*/ 26887 w 190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17358" y="27038"/>
                </a:moveTo>
                <a:lnTo>
                  <a:pt x="26887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> 
				</p:cNvPr>
          <p:cNvSpPr/>
          <p:nvPr/>
        </p:nvSpPr>
        <p:spPr>
          <a:xfrm>
            <a:off x="3536941" y="7283440"/>
            <a:ext cx="31758" cy="31758"/>
          </a:xfrm>
          <a:custGeom>
            <a:avLst/>
            <a:gdLst>
              <a:gd name="connsiteX0" fmla="*/ 23717 w 31758"/>
              <a:gd name="connsiteY0" fmla="*/ 27038 h 31758"/>
              <a:gd name="connsiteX1" fmla="*/ 33246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717" y="27038"/>
                </a:moveTo>
                <a:lnTo>
                  <a:pt x="33246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> 
				</p:cNvPr>
          <p:cNvSpPr/>
          <p:nvPr/>
        </p:nvSpPr>
        <p:spPr>
          <a:xfrm>
            <a:off x="3562341" y="7283440"/>
            <a:ext cx="19058" cy="31758"/>
          </a:xfrm>
          <a:custGeom>
            <a:avLst/>
            <a:gdLst>
              <a:gd name="connsiteX0" fmla="*/ 17376 w 19058"/>
              <a:gd name="connsiteY0" fmla="*/ 27038 h 31758"/>
              <a:gd name="connsiteX1" fmla="*/ 26905 w 190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17376" y="27038"/>
                </a:moveTo>
                <a:lnTo>
                  <a:pt x="26905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> 
				</p:cNvPr>
          <p:cNvSpPr/>
          <p:nvPr/>
        </p:nvSpPr>
        <p:spPr>
          <a:xfrm>
            <a:off x="3575041" y="7283440"/>
            <a:ext cx="31758" cy="31758"/>
          </a:xfrm>
          <a:custGeom>
            <a:avLst/>
            <a:gdLst>
              <a:gd name="connsiteX0" fmla="*/ 23734 w 31758"/>
              <a:gd name="connsiteY0" fmla="*/ 27038 h 31758"/>
              <a:gd name="connsiteX1" fmla="*/ 33264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734" y="27038"/>
                </a:moveTo>
                <a:lnTo>
                  <a:pt x="33264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> 
				</p:cNvPr>
          <p:cNvSpPr/>
          <p:nvPr/>
        </p:nvSpPr>
        <p:spPr>
          <a:xfrm>
            <a:off x="3600441" y="7283440"/>
            <a:ext cx="19058" cy="31758"/>
          </a:xfrm>
          <a:custGeom>
            <a:avLst/>
            <a:gdLst>
              <a:gd name="connsiteX0" fmla="*/ 17393 w 19058"/>
              <a:gd name="connsiteY0" fmla="*/ 27038 h 31758"/>
              <a:gd name="connsiteX1" fmla="*/ 26923 w 190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17393" y="27038"/>
                </a:moveTo>
                <a:lnTo>
                  <a:pt x="26923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> 
				</p:cNvPr>
          <p:cNvSpPr/>
          <p:nvPr/>
        </p:nvSpPr>
        <p:spPr>
          <a:xfrm>
            <a:off x="3613141" y="7283440"/>
            <a:ext cx="31758" cy="31758"/>
          </a:xfrm>
          <a:custGeom>
            <a:avLst/>
            <a:gdLst>
              <a:gd name="connsiteX0" fmla="*/ 23752 w 31758"/>
              <a:gd name="connsiteY0" fmla="*/ 27038 h 31758"/>
              <a:gd name="connsiteX1" fmla="*/ 33282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752" y="27038"/>
                </a:moveTo>
                <a:lnTo>
                  <a:pt x="33282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> 
				</p:cNvPr>
          <p:cNvSpPr/>
          <p:nvPr/>
        </p:nvSpPr>
        <p:spPr>
          <a:xfrm>
            <a:off x="3638541" y="7283440"/>
            <a:ext cx="19058" cy="31758"/>
          </a:xfrm>
          <a:custGeom>
            <a:avLst/>
            <a:gdLst>
              <a:gd name="connsiteX0" fmla="*/ 17411 w 19058"/>
              <a:gd name="connsiteY0" fmla="*/ 27038 h 31758"/>
              <a:gd name="connsiteX1" fmla="*/ 26940 w 190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17411" y="27038"/>
                </a:moveTo>
                <a:lnTo>
                  <a:pt x="26940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> 
				</p:cNvPr>
          <p:cNvSpPr/>
          <p:nvPr/>
        </p:nvSpPr>
        <p:spPr>
          <a:xfrm>
            <a:off x="3651241" y="7283440"/>
            <a:ext cx="31758" cy="31758"/>
          </a:xfrm>
          <a:custGeom>
            <a:avLst/>
            <a:gdLst>
              <a:gd name="connsiteX0" fmla="*/ 23770 w 31758"/>
              <a:gd name="connsiteY0" fmla="*/ 27038 h 31758"/>
              <a:gd name="connsiteX1" fmla="*/ 33299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770" y="27038"/>
                </a:moveTo>
                <a:lnTo>
                  <a:pt x="33299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> 
				</p:cNvPr>
          <p:cNvSpPr/>
          <p:nvPr/>
        </p:nvSpPr>
        <p:spPr>
          <a:xfrm>
            <a:off x="3676641" y="7283440"/>
            <a:ext cx="19058" cy="31758"/>
          </a:xfrm>
          <a:custGeom>
            <a:avLst/>
            <a:gdLst>
              <a:gd name="connsiteX0" fmla="*/ 17429 w 19058"/>
              <a:gd name="connsiteY0" fmla="*/ 27038 h 31758"/>
              <a:gd name="connsiteX1" fmla="*/ 26958 w 190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17429" y="27038"/>
                </a:moveTo>
                <a:lnTo>
                  <a:pt x="26958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> 
				</p:cNvPr>
          <p:cNvSpPr/>
          <p:nvPr/>
        </p:nvSpPr>
        <p:spPr>
          <a:xfrm>
            <a:off x="3689341" y="7283440"/>
            <a:ext cx="31758" cy="31758"/>
          </a:xfrm>
          <a:custGeom>
            <a:avLst/>
            <a:gdLst>
              <a:gd name="connsiteX0" fmla="*/ 23788 w 31758"/>
              <a:gd name="connsiteY0" fmla="*/ 27038 h 31758"/>
              <a:gd name="connsiteX1" fmla="*/ 33317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788" y="27038"/>
                </a:moveTo>
                <a:lnTo>
                  <a:pt x="33317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> 
				</p:cNvPr>
          <p:cNvSpPr/>
          <p:nvPr/>
        </p:nvSpPr>
        <p:spPr>
          <a:xfrm>
            <a:off x="3714741" y="7283440"/>
            <a:ext cx="19058" cy="31758"/>
          </a:xfrm>
          <a:custGeom>
            <a:avLst/>
            <a:gdLst>
              <a:gd name="connsiteX0" fmla="*/ 17446 w 19058"/>
              <a:gd name="connsiteY0" fmla="*/ 27038 h 31758"/>
              <a:gd name="connsiteX1" fmla="*/ 26976 w 190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17446" y="27038"/>
                </a:moveTo>
                <a:lnTo>
                  <a:pt x="26976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8"> 
				</p:cNvPr>
          <p:cNvSpPr/>
          <p:nvPr/>
        </p:nvSpPr>
        <p:spPr>
          <a:xfrm>
            <a:off x="3727441" y="7283440"/>
            <a:ext cx="31758" cy="31758"/>
          </a:xfrm>
          <a:custGeom>
            <a:avLst/>
            <a:gdLst>
              <a:gd name="connsiteX0" fmla="*/ 23805 w 31758"/>
              <a:gd name="connsiteY0" fmla="*/ 27038 h 31758"/>
              <a:gd name="connsiteX1" fmla="*/ 33335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805" y="27038"/>
                </a:moveTo>
                <a:lnTo>
                  <a:pt x="33335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> 
				</p:cNvPr>
          <p:cNvSpPr/>
          <p:nvPr/>
        </p:nvSpPr>
        <p:spPr>
          <a:xfrm>
            <a:off x="3752841" y="7283440"/>
            <a:ext cx="19058" cy="31758"/>
          </a:xfrm>
          <a:custGeom>
            <a:avLst/>
            <a:gdLst>
              <a:gd name="connsiteX0" fmla="*/ 17464 w 19058"/>
              <a:gd name="connsiteY0" fmla="*/ 27038 h 31758"/>
              <a:gd name="connsiteX1" fmla="*/ 26994 w 190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17464" y="27038"/>
                </a:moveTo>
                <a:lnTo>
                  <a:pt x="26994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> 
				</p:cNvPr>
          <p:cNvSpPr/>
          <p:nvPr/>
        </p:nvSpPr>
        <p:spPr>
          <a:xfrm>
            <a:off x="3765541" y="7283440"/>
            <a:ext cx="31758" cy="31758"/>
          </a:xfrm>
          <a:custGeom>
            <a:avLst/>
            <a:gdLst>
              <a:gd name="connsiteX0" fmla="*/ 23823 w 31758"/>
              <a:gd name="connsiteY0" fmla="*/ 27038 h 31758"/>
              <a:gd name="connsiteX1" fmla="*/ 33353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823" y="27038"/>
                </a:moveTo>
                <a:lnTo>
                  <a:pt x="33353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> 
				</p:cNvPr>
          <p:cNvSpPr/>
          <p:nvPr/>
        </p:nvSpPr>
        <p:spPr>
          <a:xfrm>
            <a:off x="3790941" y="7283440"/>
            <a:ext cx="31758" cy="31758"/>
          </a:xfrm>
          <a:custGeom>
            <a:avLst/>
            <a:gdLst>
              <a:gd name="connsiteX0" fmla="*/ 17482 w 31758"/>
              <a:gd name="connsiteY0" fmla="*/ 27038 h 31758"/>
              <a:gd name="connsiteX1" fmla="*/ 27011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17482" y="27038"/>
                </a:moveTo>
                <a:lnTo>
                  <a:pt x="27011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> 
				</p:cNvPr>
          <p:cNvSpPr/>
          <p:nvPr/>
        </p:nvSpPr>
        <p:spPr>
          <a:xfrm>
            <a:off x="3803641" y="7283440"/>
            <a:ext cx="31758" cy="31758"/>
          </a:xfrm>
          <a:custGeom>
            <a:avLst/>
            <a:gdLst>
              <a:gd name="connsiteX0" fmla="*/ 23841 w 31758"/>
              <a:gd name="connsiteY0" fmla="*/ 27038 h 31758"/>
              <a:gd name="connsiteX1" fmla="*/ 33370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841" y="27038"/>
                </a:moveTo>
                <a:lnTo>
                  <a:pt x="33370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> 
				</p:cNvPr>
          <p:cNvSpPr/>
          <p:nvPr/>
        </p:nvSpPr>
        <p:spPr>
          <a:xfrm>
            <a:off x="3829041" y="7283440"/>
            <a:ext cx="31758" cy="31758"/>
          </a:xfrm>
          <a:custGeom>
            <a:avLst/>
            <a:gdLst>
              <a:gd name="connsiteX0" fmla="*/ 17500 w 31758"/>
              <a:gd name="connsiteY0" fmla="*/ 27038 h 31758"/>
              <a:gd name="connsiteX1" fmla="*/ 27029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17500" y="27038"/>
                </a:moveTo>
                <a:lnTo>
                  <a:pt x="27029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> 
				</p:cNvPr>
          <p:cNvSpPr/>
          <p:nvPr/>
        </p:nvSpPr>
        <p:spPr>
          <a:xfrm>
            <a:off x="3841741" y="7283440"/>
            <a:ext cx="31758" cy="31758"/>
          </a:xfrm>
          <a:custGeom>
            <a:avLst/>
            <a:gdLst>
              <a:gd name="connsiteX0" fmla="*/ 23859 w 31758"/>
              <a:gd name="connsiteY0" fmla="*/ 27038 h 31758"/>
              <a:gd name="connsiteX1" fmla="*/ 33388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859" y="27038"/>
                </a:moveTo>
                <a:lnTo>
                  <a:pt x="33388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> 
				</p:cNvPr>
          <p:cNvSpPr/>
          <p:nvPr/>
        </p:nvSpPr>
        <p:spPr>
          <a:xfrm>
            <a:off x="3867141" y="7283440"/>
            <a:ext cx="31758" cy="31758"/>
          </a:xfrm>
          <a:custGeom>
            <a:avLst/>
            <a:gdLst>
              <a:gd name="connsiteX0" fmla="*/ 17517 w 31758"/>
              <a:gd name="connsiteY0" fmla="*/ 27038 h 31758"/>
              <a:gd name="connsiteX1" fmla="*/ 27047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17517" y="27038"/>
                </a:moveTo>
                <a:lnTo>
                  <a:pt x="27047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> 
				</p:cNvPr>
          <p:cNvSpPr/>
          <p:nvPr/>
        </p:nvSpPr>
        <p:spPr>
          <a:xfrm>
            <a:off x="3879841" y="7283440"/>
            <a:ext cx="31758" cy="31758"/>
          </a:xfrm>
          <a:custGeom>
            <a:avLst/>
            <a:gdLst>
              <a:gd name="connsiteX0" fmla="*/ 23876 w 31758"/>
              <a:gd name="connsiteY0" fmla="*/ 27038 h 31758"/>
              <a:gd name="connsiteX1" fmla="*/ 33406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876" y="27038"/>
                </a:moveTo>
                <a:lnTo>
                  <a:pt x="33406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> 
				</p:cNvPr>
          <p:cNvSpPr/>
          <p:nvPr/>
        </p:nvSpPr>
        <p:spPr>
          <a:xfrm>
            <a:off x="3905241" y="7283440"/>
            <a:ext cx="31758" cy="31758"/>
          </a:xfrm>
          <a:custGeom>
            <a:avLst/>
            <a:gdLst>
              <a:gd name="connsiteX0" fmla="*/ 17535 w 31758"/>
              <a:gd name="connsiteY0" fmla="*/ 27038 h 31758"/>
              <a:gd name="connsiteX1" fmla="*/ 27065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17535" y="27038"/>
                </a:moveTo>
                <a:lnTo>
                  <a:pt x="27065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> 
				</p:cNvPr>
          <p:cNvSpPr/>
          <p:nvPr/>
        </p:nvSpPr>
        <p:spPr>
          <a:xfrm>
            <a:off x="3917941" y="7283440"/>
            <a:ext cx="31758" cy="31758"/>
          </a:xfrm>
          <a:custGeom>
            <a:avLst/>
            <a:gdLst>
              <a:gd name="connsiteX0" fmla="*/ 23894 w 31758"/>
              <a:gd name="connsiteY0" fmla="*/ 27038 h 31758"/>
              <a:gd name="connsiteX1" fmla="*/ 33423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894" y="27038"/>
                </a:moveTo>
                <a:lnTo>
                  <a:pt x="33423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> 
				</p:cNvPr>
          <p:cNvSpPr/>
          <p:nvPr/>
        </p:nvSpPr>
        <p:spPr>
          <a:xfrm>
            <a:off x="3943341" y="7283440"/>
            <a:ext cx="31758" cy="31758"/>
          </a:xfrm>
          <a:custGeom>
            <a:avLst/>
            <a:gdLst>
              <a:gd name="connsiteX0" fmla="*/ 17553 w 31758"/>
              <a:gd name="connsiteY0" fmla="*/ 27038 h 31758"/>
              <a:gd name="connsiteX1" fmla="*/ 27082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17553" y="27038"/>
                </a:moveTo>
                <a:lnTo>
                  <a:pt x="27082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> 
				</p:cNvPr>
          <p:cNvSpPr/>
          <p:nvPr/>
        </p:nvSpPr>
        <p:spPr>
          <a:xfrm>
            <a:off x="3956041" y="7283440"/>
            <a:ext cx="31758" cy="31758"/>
          </a:xfrm>
          <a:custGeom>
            <a:avLst/>
            <a:gdLst>
              <a:gd name="connsiteX0" fmla="*/ 23912 w 31758"/>
              <a:gd name="connsiteY0" fmla="*/ 27038 h 31758"/>
              <a:gd name="connsiteX1" fmla="*/ 33441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912" y="27038"/>
                </a:moveTo>
                <a:lnTo>
                  <a:pt x="33441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> 
				</p:cNvPr>
          <p:cNvSpPr/>
          <p:nvPr/>
        </p:nvSpPr>
        <p:spPr>
          <a:xfrm>
            <a:off x="3981441" y="7283440"/>
            <a:ext cx="31758" cy="31758"/>
          </a:xfrm>
          <a:custGeom>
            <a:avLst/>
            <a:gdLst>
              <a:gd name="connsiteX0" fmla="*/ 17571 w 31758"/>
              <a:gd name="connsiteY0" fmla="*/ 27038 h 31758"/>
              <a:gd name="connsiteX1" fmla="*/ 27100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17571" y="27038"/>
                </a:moveTo>
                <a:lnTo>
                  <a:pt x="27100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> 
				</p:cNvPr>
          <p:cNvSpPr/>
          <p:nvPr/>
        </p:nvSpPr>
        <p:spPr>
          <a:xfrm>
            <a:off x="3994141" y="7283440"/>
            <a:ext cx="31758" cy="31758"/>
          </a:xfrm>
          <a:custGeom>
            <a:avLst/>
            <a:gdLst>
              <a:gd name="connsiteX0" fmla="*/ 23929 w 31758"/>
              <a:gd name="connsiteY0" fmla="*/ 27038 h 31758"/>
              <a:gd name="connsiteX1" fmla="*/ 33459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929" y="27038"/>
                </a:moveTo>
                <a:lnTo>
                  <a:pt x="33459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> 
				</p:cNvPr>
          <p:cNvSpPr/>
          <p:nvPr/>
        </p:nvSpPr>
        <p:spPr>
          <a:xfrm>
            <a:off x="4019541" y="7283440"/>
            <a:ext cx="31758" cy="31758"/>
          </a:xfrm>
          <a:custGeom>
            <a:avLst/>
            <a:gdLst>
              <a:gd name="connsiteX0" fmla="*/ 17588 w 31758"/>
              <a:gd name="connsiteY0" fmla="*/ 27038 h 31758"/>
              <a:gd name="connsiteX1" fmla="*/ 27118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17588" y="27038"/>
                </a:moveTo>
                <a:lnTo>
                  <a:pt x="27118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> 
				</p:cNvPr>
          <p:cNvSpPr/>
          <p:nvPr/>
        </p:nvSpPr>
        <p:spPr>
          <a:xfrm>
            <a:off x="4032241" y="7283440"/>
            <a:ext cx="31758" cy="31758"/>
          </a:xfrm>
          <a:custGeom>
            <a:avLst/>
            <a:gdLst>
              <a:gd name="connsiteX0" fmla="*/ 23947 w 31758"/>
              <a:gd name="connsiteY0" fmla="*/ 27038 h 31758"/>
              <a:gd name="connsiteX1" fmla="*/ 33477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947" y="27038"/>
                </a:moveTo>
                <a:lnTo>
                  <a:pt x="33477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> 
				</p:cNvPr>
          <p:cNvSpPr/>
          <p:nvPr/>
        </p:nvSpPr>
        <p:spPr>
          <a:xfrm>
            <a:off x="4057641" y="7283440"/>
            <a:ext cx="31758" cy="31758"/>
          </a:xfrm>
          <a:custGeom>
            <a:avLst/>
            <a:gdLst>
              <a:gd name="connsiteX0" fmla="*/ 17606 w 31758"/>
              <a:gd name="connsiteY0" fmla="*/ 27038 h 31758"/>
              <a:gd name="connsiteX1" fmla="*/ 27135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17606" y="27038"/>
                </a:moveTo>
                <a:lnTo>
                  <a:pt x="27135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> 
				</p:cNvPr>
          <p:cNvSpPr/>
          <p:nvPr/>
        </p:nvSpPr>
        <p:spPr>
          <a:xfrm>
            <a:off x="4070341" y="7283440"/>
            <a:ext cx="31758" cy="31758"/>
          </a:xfrm>
          <a:custGeom>
            <a:avLst/>
            <a:gdLst>
              <a:gd name="connsiteX0" fmla="*/ 23965 w 31758"/>
              <a:gd name="connsiteY0" fmla="*/ 27038 h 31758"/>
              <a:gd name="connsiteX1" fmla="*/ 33494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965" y="27038"/>
                </a:moveTo>
                <a:lnTo>
                  <a:pt x="33494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4095741" y="7283440"/>
            <a:ext cx="31758" cy="31758"/>
          </a:xfrm>
          <a:custGeom>
            <a:avLst/>
            <a:gdLst>
              <a:gd name="connsiteX0" fmla="*/ 17624 w 31758"/>
              <a:gd name="connsiteY0" fmla="*/ 27038 h 31758"/>
              <a:gd name="connsiteX1" fmla="*/ 27153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17624" y="27038"/>
                </a:moveTo>
                <a:lnTo>
                  <a:pt x="27153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4108441" y="7283440"/>
            <a:ext cx="31758" cy="31758"/>
          </a:xfrm>
          <a:custGeom>
            <a:avLst/>
            <a:gdLst>
              <a:gd name="connsiteX0" fmla="*/ 23983 w 31758"/>
              <a:gd name="connsiteY0" fmla="*/ 27038 h 31758"/>
              <a:gd name="connsiteX1" fmla="*/ 33512 w 31758"/>
              <a:gd name="connsiteY1" fmla="*/ 2703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3983" y="27038"/>
                </a:moveTo>
                <a:lnTo>
                  <a:pt x="33512" y="27038"/>
                </a:lnTo>
              </a:path>
            </a:pathLst>
          </a:custGeom>
          <a:ln w="9528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3346441" y="7258040"/>
            <a:ext cx="31758" cy="44458"/>
          </a:xfrm>
          <a:custGeom>
            <a:avLst/>
            <a:gdLst>
              <a:gd name="connsiteX0" fmla="*/ 28393 w 31758"/>
              <a:gd name="connsiteY0" fmla="*/ 26709 h 44458"/>
              <a:gd name="connsiteX1" fmla="*/ 28393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393" y="26709"/>
                </a:moveTo>
                <a:lnTo>
                  <a:pt x="28393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3371841" y="7258040"/>
            <a:ext cx="19058" cy="44458"/>
          </a:xfrm>
          <a:custGeom>
            <a:avLst/>
            <a:gdLst>
              <a:gd name="connsiteX0" fmla="*/ 22052 w 19058"/>
              <a:gd name="connsiteY0" fmla="*/ 26709 h 44458"/>
              <a:gd name="connsiteX1" fmla="*/ 22052 w 190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44458">
                <a:moveTo>
                  <a:pt x="22052" y="26709"/>
                </a:moveTo>
                <a:lnTo>
                  <a:pt x="22052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3384541" y="7258040"/>
            <a:ext cx="31758" cy="44458"/>
          </a:xfrm>
          <a:custGeom>
            <a:avLst/>
            <a:gdLst>
              <a:gd name="connsiteX0" fmla="*/ 28411 w 31758"/>
              <a:gd name="connsiteY0" fmla="*/ 26709 h 44458"/>
              <a:gd name="connsiteX1" fmla="*/ 28411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411" y="26709"/>
                </a:moveTo>
                <a:lnTo>
                  <a:pt x="28411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> 
				</p:cNvPr>
          <p:cNvSpPr/>
          <p:nvPr/>
        </p:nvSpPr>
        <p:spPr>
          <a:xfrm>
            <a:off x="3409941" y="7258040"/>
            <a:ext cx="19058" cy="44458"/>
          </a:xfrm>
          <a:custGeom>
            <a:avLst/>
            <a:gdLst>
              <a:gd name="connsiteX0" fmla="*/ 22069 w 19058"/>
              <a:gd name="connsiteY0" fmla="*/ 26709 h 44458"/>
              <a:gd name="connsiteX1" fmla="*/ 22069 w 190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44458">
                <a:moveTo>
                  <a:pt x="22069" y="26709"/>
                </a:moveTo>
                <a:lnTo>
                  <a:pt x="22069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3422641" y="7258040"/>
            <a:ext cx="31758" cy="44458"/>
          </a:xfrm>
          <a:custGeom>
            <a:avLst/>
            <a:gdLst>
              <a:gd name="connsiteX0" fmla="*/ 28428 w 31758"/>
              <a:gd name="connsiteY0" fmla="*/ 26709 h 44458"/>
              <a:gd name="connsiteX1" fmla="*/ 28428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428" y="26709"/>
                </a:moveTo>
                <a:lnTo>
                  <a:pt x="28428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> 
				</p:cNvPr>
          <p:cNvSpPr/>
          <p:nvPr/>
        </p:nvSpPr>
        <p:spPr>
          <a:xfrm>
            <a:off x="3448041" y="7258040"/>
            <a:ext cx="19058" cy="44458"/>
          </a:xfrm>
          <a:custGeom>
            <a:avLst/>
            <a:gdLst>
              <a:gd name="connsiteX0" fmla="*/ 22087 w 19058"/>
              <a:gd name="connsiteY0" fmla="*/ 26709 h 44458"/>
              <a:gd name="connsiteX1" fmla="*/ 22087 w 190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44458">
                <a:moveTo>
                  <a:pt x="22087" y="26709"/>
                </a:moveTo>
                <a:lnTo>
                  <a:pt x="22087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> 
				</p:cNvPr>
          <p:cNvSpPr/>
          <p:nvPr/>
        </p:nvSpPr>
        <p:spPr>
          <a:xfrm>
            <a:off x="3460741" y="7258040"/>
            <a:ext cx="31758" cy="44458"/>
          </a:xfrm>
          <a:custGeom>
            <a:avLst/>
            <a:gdLst>
              <a:gd name="connsiteX0" fmla="*/ 28446 w 31758"/>
              <a:gd name="connsiteY0" fmla="*/ 26709 h 44458"/>
              <a:gd name="connsiteX1" fmla="*/ 28446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446" y="26709"/>
                </a:moveTo>
                <a:lnTo>
                  <a:pt x="28446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> 
				</p:cNvPr>
          <p:cNvSpPr/>
          <p:nvPr/>
        </p:nvSpPr>
        <p:spPr>
          <a:xfrm>
            <a:off x="3486141" y="7258040"/>
            <a:ext cx="19058" cy="44458"/>
          </a:xfrm>
          <a:custGeom>
            <a:avLst/>
            <a:gdLst>
              <a:gd name="connsiteX0" fmla="*/ 22105 w 19058"/>
              <a:gd name="connsiteY0" fmla="*/ 26709 h 44458"/>
              <a:gd name="connsiteX1" fmla="*/ 22105 w 190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44458">
                <a:moveTo>
                  <a:pt x="22105" y="26709"/>
                </a:moveTo>
                <a:lnTo>
                  <a:pt x="22105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3498841" y="7258040"/>
            <a:ext cx="31758" cy="44458"/>
          </a:xfrm>
          <a:custGeom>
            <a:avLst/>
            <a:gdLst>
              <a:gd name="connsiteX0" fmla="*/ 28464 w 31758"/>
              <a:gd name="connsiteY0" fmla="*/ 26709 h 44458"/>
              <a:gd name="connsiteX1" fmla="*/ 28464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464" y="26709"/>
                </a:moveTo>
                <a:lnTo>
                  <a:pt x="28464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3524241" y="7258040"/>
            <a:ext cx="19058" cy="44458"/>
          </a:xfrm>
          <a:custGeom>
            <a:avLst/>
            <a:gdLst>
              <a:gd name="connsiteX0" fmla="*/ 22123 w 19058"/>
              <a:gd name="connsiteY0" fmla="*/ 26709 h 44458"/>
              <a:gd name="connsiteX1" fmla="*/ 22123 w 190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44458">
                <a:moveTo>
                  <a:pt x="22123" y="26709"/>
                </a:moveTo>
                <a:lnTo>
                  <a:pt x="22123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3536941" y="7258040"/>
            <a:ext cx="31758" cy="44458"/>
          </a:xfrm>
          <a:custGeom>
            <a:avLst/>
            <a:gdLst>
              <a:gd name="connsiteX0" fmla="*/ 28481 w 31758"/>
              <a:gd name="connsiteY0" fmla="*/ 26709 h 44458"/>
              <a:gd name="connsiteX1" fmla="*/ 28481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481" y="26709"/>
                </a:moveTo>
                <a:lnTo>
                  <a:pt x="28481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3562341" y="7258040"/>
            <a:ext cx="19058" cy="44458"/>
          </a:xfrm>
          <a:custGeom>
            <a:avLst/>
            <a:gdLst>
              <a:gd name="connsiteX0" fmla="*/ 22140 w 19058"/>
              <a:gd name="connsiteY0" fmla="*/ 26709 h 44458"/>
              <a:gd name="connsiteX1" fmla="*/ 22140 w 190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44458">
                <a:moveTo>
                  <a:pt x="22140" y="26709"/>
                </a:moveTo>
                <a:lnTo>
                  <a:pt x="22140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3575041" y="7258040"/>
            <a:ext cx="31758" cy="44458"/>
          </a:xfrm>
          <a:custGeom>
            <a:avLst/>
            <a:gdLst>
              <a:gd name="connsiteX0" fmla="*/ 28499 w 31758"/>
              <a:gd name="connsiteY0" fmla="*/ 26709 h 44458"/>
              <a:gd name="connsiteX1" fmla="*/ 28499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499" y="26709"/>
                </a:moveTo>
                <a:lnTo>
                  <a:pt x="28499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3600441" y="7258040"/>
            <a:ext cx="19058" cy="44458"/>
          </a:xfrm>
          <a:custGeom>
            <a:avLst/>
            <a:gdLst>
              <a:gd name="connsiteX0" fmla="*/ 22158 w 19058"/>
              <a:gd name="connsiteY0" fmla="*/ 26709 h 44458"/>
              <a:gd name="connsiteX1" fmla="*/ 22158 w 190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44458">
                <a:moveTo>
                  <a:pt x="22158" y="26709"/>
                </a:moveTo>
                <a:lnTo>
                  <a:pt x="22158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> 
				</p:cNvPr>
          <p:cNvSpPr/>
          <p:nvPr/>
        </p:nvSpPr>
        <p:spPr>
          <a:xfrm>
            <a:off x="3613141" y="7258040"/>
            <a:ext cx="31758" cy="44458"/>
          </a:xfrm>
          <a:custGeom>
            <a:avLst/>
            <a:gdLst>
              <a:gd name="connsiteX0" fmla="*/ 28517 w 31758"/>
              <a:gd name="connsiteY0" fmla="*/ 26709 h 44458"/>
              <a:gd name="connsiteX1" fmla="*/ 28517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517" y="26709"/>
                </a:moveTo>
                <a:lnTo>
                  <a:pt x="28517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> 
				</p:cNvPr>
          <p:cNvSpPr/>
          <p:nvPr/>
        </p:nvSpPr>
        <p:spPr>
          <a:xfrm>
            <a:off x="3638541" y="7258040"/>
            <a:ext cx="19058" cy="44458"/>
          </a:xfrm>
          <a:custGeom>
            <a:avLst/>
            <a:gdLst>
              <a:gd name="connsiteX0" fmla="*/ 22176 w 19058"/>
              <a:gd name="connsiteY0" fmla="*/ 26709 h 44458"/>
              <a:gd name="connsiteX1" fmla="*/ 22176 w 190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44458">
                <a:moveTo>
                  <a:pt x="22176" y="26709"/>
                </a:moveTo>
                <a:lnTo>
                  <a:pt x="22176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3651241" y="7258040"/>
            <a:ext cx="31758" cy="44458"/>
          </a:xfrm>
          <a:custGeom>
            <a:avLst/>
            <a:gdLst>
              <a:gd name="connsiteX0" fmla="*/ 28535 w 31758"/>
              <a:gd name="connsiteY0" fmla="*/ 26709 h 44458"/>
              <a:gd name="connsiteX1" fmla="*/ 28535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535" y="26709"/>
                </a:moveTo>
                <a:lnTo>
                  <a:pt x="28535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> 
				</p:cNvPr>
          <p:cNvSpPr/>
          <p:nvPr/>
        </p:nvSpPr>
        <p:spPr>
          <a:xfrm>
            <a:off x="3676641" y="7258040"/>
            <a:ext cx="19058" cy="44458"/>
          </a:xfrm>
          <a:custGeom>
            <a:avLst/>
            <a:gdLst>
              <a:gd name="connsiteX0" fmla="*/ 22193 w 19058"/>
              <a:gd name="connsiteY0" fmla="*/ 26709 h 44458"/>
              <a:gd name="connsiteX1" fmla="*/ 22193 w 190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44458">
                <a:moveTo>
                  <a:pt x="22193" y="26709"/>
                </a:moveTo>
                <a:lnTo>
                  <a:pt x="22193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3689341" y="7258040"/>
            <a:ext cx="31758" cy="44458"/>
          </a:xfrm>
          <a:custGeom>
            <a:avLst/>
            <a:gdLst>
              <a:gd name="connsiteX0" fmla="*/ 28552 w 31758"/>
              <a:gd name="connsiteY0" fmla="*/ 26709 h 44458"/>
              <a:gd name="connsiteX1" fmla="*/ 28552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552" y="26709"/>
                </a:moveTo>
                <a:lnTo>
                  <a:pt x="28552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3714741" y="7258040"/>
            <a:ext cx="19058" cy="44458"/>
          </a:xfrm>
          <a:custGeom>
            <a:avLst/>
            <a:gdLst>
              <a:gd name="connsiteX0" fmla="*/ 22211 w 19058"/>
              <a:gd name="connsiteY0" fmla="*/ 26709 h 44458"/>
              <a:gd name="connsiteX1" fmla="*/ 22211 w 190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44458">
                <a:moveTo>
                  <a:pt x="22211" y="26709"/>
                </a:moveTo>
                <a:lnTo>
                  <a:pt x="22211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3727441" y="7258040"/>
            <a:ext cx="31758" cy="44458"/>
          </a:xfrm>
          <a:custGeom>
            <a:avLst/>
            <a:gdLst>
              <a:gd name="connsiteX0" fmla="*/ 28570 w 31758"/>
              <a:gd name="connsiteY0" fmla="*/ 26709 h 44458"/>
              <a:gd name="connsiteX1" fmla="*/ 28570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570" y="26709"/>
                </a:moveTo>
                <a:lnTo>
                  <a:pt x="28570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3752841" y="7258040"/>
            <a:ext cx="31758" cy="44458"/>
          </a:xfrm>
          <a:custGeom>
            <a:avLst/>
            <a:gdLst>
              <a:gd name="connsiteX0" fmla="*/ 22229 w 31758"/>
              <a:gd name="connsiteY0" fmla="*/ 26709 h 44458"/>
              <a:gd name="connsiteX1" fmla="*/ 22229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2229" y="26709"/>
                </a:moveTo>
                <a:lnTo>
                  <a:pt x="22229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3765541" y="7258040"/>
            <a:ext cx="31758" cy="44458"/>
          </a:xfrm>
          <a:custGeom>
            <a:avLst/>
            <a:gdLst>
              <a:gd name="connsiteX0" fmla="*/ 28588 w 31758"/>
              <a:gd name="connsiteY0" fmla="*/ 26709 h 44458"/>
              <a:gd name="connsiteX1" fmla="*/ 28588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588" y="26709"/>
                </a:moveTo>
                <a:lnTo>
                  <a:pt x="28588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3790941" y="7258040"/>
            <a:ext cx="31758" cy="44458"/>
          </a:xfrm>
          <a:custGeom>
            <a:avLst/>
            <a:gdLst>
              <a:gd name="connsiteX0" fmla="*/ 22247 w 31758"/>
              <a:gd name="connsiteY0" fmla="*/ 26709 h 44458"/>
              <a:gd name="connsiteX1" fmla="*/ 22247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2247" y="26709"/>
                </a:moveTo>
                <a:lnTo>
                  <a:pt x="22247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3803641" y="7258040"/>
            <a:ext cx="31758" cy="44458"/>
          </a:xfrm>
          <a:custGeom>
            <a:avLst/>
            <a:gdLst>
              <a:gd name="connsiteX0" fmla="*/ 28605 w 31758"/>
              <a:gd name="connsiteY0" fmla="*/ 26709 h 44458"/>
              <a:gd name="connsiteX1" fmla="*/ 28605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605" y="26709"/>
                </a:moveTo>
                <a:lnTo>
                  <a:pt x="28605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3829041" y="7258040"/>
            <a:ext cx="31758" cy="44458"/>
          </a:xfrm>
          <a:custGeom>
            <a:avLst/>
            <a:gdLst>
              <a:gd name="connsiteX0" fmla="*/ 22264 w 31758"/>
              <a:gd name="connsiteY0" fmla="*/ 26709 h 44458"/>
              <a:gd name="connsiteX1" fmla="*/ 22264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2264" y="26709"/>
                </a:moveTo>
                <a:lnTo>
                  <a:pt x="22264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3841741" y="7258040"/>
            <a:ext cx="31758" cy="44458"/>
          </a:xfrm>
          <a:custGeom>
            <a:avLst/>
            <a:gdLst>
              <a:gd name="connsiteX0" fmla="*/ 28623 w 31758"/>
              <a:gd name="connsiteY0" fmla="*/ 26709 h 44458"/>
              <a:gd name="connsiteX1" fmla="*/ 28623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623" y="26709"/>
                </a:moveTo>
                <a:lnTo>
                  <a:pt x="28623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3867141" y="7258040"/>
            <a:ext cx="31758" cy="44458"/>
          </a:xfrm>
          <a:custGeom>
            <a:avLst/>
            <a:gdLst>
              <a:gd name="connsiteX0" fmla="*/ 22282 w 31758"/>
              <a:gd name="connsiteY0" fmla="*/ 26709 h 44458"/>
              <a:gd name="connsiteX1" fmla="*/ 22282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2282" y="26709"/>
                </a:moveTo>
                <a:lnTo>
                  <a:pt x="22282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3879841" y="7258040"/>
            <a:ext cx="31758" cy="44458"/>
          </a:xfrm>
          <a:custGeom>
            <a:avLst/>
            <a:gdLst>
              <a:gd name="connsiteX0" fmla="*/ 28641 w 31758"/>
              <a:gd name="connsiteY0" fmla="*/ 26709 h 44458"/>
              <a:gd name="connsiteX1" fmla="*/ 28641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641" y="26709"/>
                </a:moveTo>
                <a:lnTo>
                  <a:pt x="28641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3905241" y="7258040"/>
            <a:ext cx="31758" cy="44458"/>
          </a:xfrm>
          <a:custGeom>
            <a:avLst/>
            <a:gdLst>
              <a:gd name="connsiteX0" fmla="*/ 22300 w 31758"/>
              <a:gd name="connsiteY0" fmla="*/ 26709 h 44458"/>
              <a:gd name="connsiteX1" fmla="*/ 22300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2300" y="26709"/>
                </a:moveTo>
                <a:lnTo>
                  <a:pt x="22300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3917941" y="7258040"/>
            <a:ext cx="31758" cy="44458"/>
          </a:xfrm>
          <a:custGeom>
            <a:avLst/>
            <a:gdLst>
              <a:gd name="connsiteX0" fmla="*/ 28659 w 31758"/>
              <a:gd name="connsiteY0" fmla="*/ 26709 h 44458"/>
              <a:gd name="connsiteX1" fmla="*/ 28659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659" y="26709"/>
                </a:moveTo>
                <a:lnTo>
                  <a:pt x="28659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3943341" y="7258040"/>
            <a:ext cx="31758" cy="44458"/>
          </a:xfrm>
          <a:custGeom>
            <a:avLst/>
            <a:gdLst>
              <a:gd name="connsiteX0" fmla="*/ 22317 w 31758"/>
              <a:gd name="connsiteY0" fmla="*/ 26709 h 44458"/>
              <a:gd name="connsiteX1" fmla="*/ 22317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2317" y="26709"/>
                </a:moveTo>
                <a:lnTo>
                  <a:pt x="22317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3956041" y="7258040"/>
            <a:ext cx="31758" cy="44458"/>
          </a:xfrm>
          <a:custGeom>
            <a:avLst/>
            <a:gdLst>
              <a:gd name="connsiteX0" fmla="*/ 28676 w 31758"/>
              <a:gd name="connsiteY0" fmla="*/ 26709 h 44458"/>
              <a:gd name="connsiteX1" fmla="*/ 28676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676" y="26709"/>
                </a:moveTo>
                <a:lnTo>
                  <a:pt x="28676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3981441" y="7258040"/>
            <a:ext cx="31758" cy="44458"/>
          </a:xfrm>
          <a:custGeom>
            <a:avLst/>
            <a:gdLst>
              <a:gd name="connsiteX0" fmla="*/ 22335 w 31758"/>
              <a:gd name="connsiteY0" fmla="*/ 26709 h 44458"/>
              <a:gd name="connsiteX1" fmla="*/ 22335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2335" y="26709"/>
                </a:moveTo>
                <a:lnTo>
                  <a:pt x="22335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3994141" y="7258040"/>
            <a:ext cx="31758" cy="44458"/>
          </a:xfrm>
          <a:custGeom>
            <a:avLst/>
            <a:gdLst>
              <a:gd name="connsiteX0" fmla="*/ 28694 w 31758"/>
              <a:gd name="connsiteY0" fmla="*/ 26709 h 44458"/>
              <a:gd name="connsiteX1" fmla="*/ 28694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694" y="26709"/>
                </a:moveTo>
                <a:lnTo>
                  <a:pt x="28694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4019541" y="7258040"/>
            <a:ext cx="31758" cy="44458"/>
          </a:xfrm>
          <a:custGeom>
            <a:avLst/>
            <a:gdLst>
              <a:gd name="connsiteX0" fmla="*/ 22353 w 31758"/>
              <a:gd name="connsiteY0" fmla="*/ 26709 h 44458"/>
              <a:gd name="connsiteX1" fmla="*/ 22353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2353" y="26709"/>
                </a:moveTo>
                <a:lnTo>
                  <a:pt x="22353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4032241" y="7258040"/>
            <a:ext cx="31758" cy="44458"/>
          </a:xfrm>
          <a:custGeom>
            <a:avLst/>
            <a:gdLst>
              <a:gd name="connsiteX0" fmla="*/ 28712 w 31758"/>
              <a:gd name="connsiteY0" fmla="*/ 26709 h 44458"/>
              <a:gd name="connsiteX1" fmla="*/ 28712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712" y="26709"/>
                </a:moveTo>
                <a:lnTo>
                  <a:pt x="28712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4057641" y="7258040"/>
            <a:ext cx="31758" cy="44458"/>
          </a:xfrm>
          <a:custGeom>
            <a:avLst/>
            <a:gdLst>
              <a:gd name="connsiteX0" fmla="*/ 22371 w 31758"/>
              <a:gd name="connsiteY0" fmla="*/ 26709 h 44458"/>
              <a:gd name="connsiteX1" fmla="*/ 22371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2371" y="26709"/>
                </a:moveTo>
                <a:lnTo>
                  <a:pt x="22371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4070341" y="7258040"/>
            <a:ext cx="31758" cy="44458"/>
          </a:xfrm>
          <a:custGeom>
            <a:avLst/>
            <a:gdLst>
              <a:gd name="connsiteX0" fmla="*/ 28729 w 31758"/>
              <a:gd name="connsiteY0" fmla="*/ 26709 h 44458"/>
              <a:gd name="connsiteX1" fmla="*/ 28729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8729" y="26709"/>
                </a:moveTo>
                <a:lnTo>
                  <a:pt x="28729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4095741" y="7258040"/>
            <a:ext cx="31758" cy="44458"/>
          </a:xfrm>
          <a:custGeom>
            <a:avLst/>
            <a:gdLst>
              <a:gd name="connsiteX0" fmla="*/ 22388 w 31758"/>
              <a:gd name="connsiteY0" fmla="*/ 26709 h 44458"/>
              <a:gd name="connsiteX1" fmla="*/ 22388 w 31758"/>
              <a:gd name="connsiteY1" fmla="*/ 40051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2388" y="26709"/>
                </a:moveTo>
                <a:lnTo>
                  <a:pt x="22388" y="40051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> 
				</p:cNvPr>
          <p:cNvSpPr/>
          <p:nvPr/>
        </p:nvSpPr>
        <p:spPr>
          <a:xfrm>
            <a:off x="781041" y="7473940"/>
            <a:ext cx="44458" cy="31758"/>
          </a:xfrm>
          <a:custGeom>
            <a:avLst/>
            <a:gdLst>
              <a:gd name="connsiteX0" fmla="*/ 25612 w 44458"/>
              <a:gd name="connsiteY0" fmla="*/ 27127 h 31758"/>
              <a:gd name="connsiteX1" fmla="*/ 44671 w 44458"/>
              <a:gd name="connsiteY1" fmla="*/ 27127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58" h="31758">
                <a:moveTo>
                  <a:pt x="25612" y="27127"/>
                </a:moveTo>
                <a:lnTo>
                  <a:pt x="44671" y="27127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> 
				</p:cNvPr>
          <p:cNvSpPr/>
          <p:nvPr/>
        </p:nvSpPr>
        <p:spPr>
          <a:xfrm>
            <a:off x="819141" y="7473940"/>
            <a:ext cx="19058" cy="31758"/>
          </a:xfrm>
          <a:custGeom>
            <a:avLst/>
            <a:gdLst>
              <a:gd name="connsiteX0" fmla="*/ 20865 w 19058"/>
              <a:gd name="connsiteY0" fmla="*/ 22362 h 31758"/>
              <a:gd name="connsiteX1" fmla="*/ 20865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0865" y="22362"/>
                </a:moveTo>
                <a:lnTo>
                  <a:pt x="20865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> 
				</p:cNvPr>
          <p:cNvSpPr/>
          <p:nvPr/>
        </p:nvSpPr>
        <p:spPr>
          <a:xfrm>
            <a:off x="831841" y="7473940"/>
            <a:ext cx="31758" cy="31758"/>
          </a:xfrm>
          <a:custGeom>
            <a:avLst/>
            <a:gdLst>
              <a:gd name="connsiteX0" fmla="*/ 27224 w 31758"/>
              <a:gd name="connsiteY0" fmla="*/ 22362 h 31758"/>
              <a:gd name="connsiteX1" fmla="*/ 27224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224" y="22362"/>
                </a:moveTo>
                <a:lnTo>
                  <a:pt x="27224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> 
				</p:cNvPr>
          <p:cNvSpPr/>
          <p:nvPr/>
        </p:nvSpPr>
        <p:spPr>
          <a:xfrm>
            <a:off x="857241" y="7473940"/>
            <a:ext cx="19058" cy="31758"/>
          </a:xfrm>
          <a:custGeom>
            <a:avLst/>
            <a:gdLst>
              <a:gd name="connsiteX0" fmla="*/ 20883 w 19058"/>
              <a:gd name="connsiteY0" fmla="*/ 22362 h 31758"/>
              <a:gd name="connsiteX1" fmla="*/ 20883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0883" y="22362"/>
                </a:moveTo>
                <a:lnTo>
                  <a:pt x="20883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> 
				</p:cNvPr>
          <p:cNvSpPr/>
          <p:nvPr/>
        </p:nvSpPr>
        <p:spPr>
          <a:xfrm>
            <a:off x="869941" y="7473940"/>
            <a:ext cx="31758" cy="31758"/>
          </a:xfrm>
          <a:custGeom>
            <a:avLst/>
            <a:gdLst>
              <a:gd name="connsiteX0" fmla="*/ 27242 w 31758"/>
              <a:gd name="connsiteY0" fmla="*/ 22362 h 31758"/>
              <a:gd name="connsiteX1" fmla="*/ 27242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242" y="22362"/>
                </a:moveTo>
                <a:lnTo>
                  <a:pt x="27242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> 
				</p:cNvPr>
          <p:cNvSpPr/>
          <p:nvPr/>
        </p:nvSpPr>
        <p:spPr>
          <a:xfrm>
            <a:off x="895341" y="7473940"/>
            <a:ext cx="19058" cy="31758"/>
          </a:xfrm>
          <a:custGeom>
            <a:avLst/>
            <a:gdLst>
              <a:gd name="connsiteX0" fmla="*/ 20901 w 19058"/>
              <a:gd name="connsiteY0" fmla="*/ 22362 h 31758"/>
              <a:gd name="connsiteX1" fmla="*/ 20901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0901" y="22362"/>
                </a:moveTo>
                <a:lnTo>
                  <a:pt x="20901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> 
				</p:cNvPr>
          <p:cNvSpPr/>
          <p:nvPr/>
        </p:nvSpPr>
        <p:spPr>
          <a:xfrm>
            <a:off x="908041" y="7473940"/>
            <a:ext cx="31758" cy="31758"/>
          </a:xfrm>
          <a:custGeom>
            <a:avLst/>
            <a:gdLst>
              <a:gd name="connsiteX0" fmla="*/ 27259 w 31758"/>
              <a:gd name="connsiteY0" fmla="*/ 22362 h 31758"/>
              <a:gd name="connsiteX1" fmla="*/ 27259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259" y="22362"/>
                </a:moveTo>
                <a:lnTo>
                  <a:pt x="27259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> 
				</p:cNvPr>
          <p:cNvSpPr/>
          <p:nvPr/>
        </p:nvSpPr>
        <p:spPr>
          <a:xfrm>
            <a:off x="933441" y="7473940"/>
            <a:ext cx="19058" cy="31758"/>
          </a:xfrm>
          <a:custGeom>
            <a:avLst/>
            <a:gdLst>
              <a:gd name="connsiteX0" fmla="*/ 20918 w 19058"/>
              <a:gd name="connsiteY0" fmla="*/ 22362 h 31758"/>
              <a:gd name="connsiteX1" fmla="*/ 20918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0918" y="22362"/>
                </a:moveTo>
                <a:lnTo>
                  <a:pt x="20918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> 
				</p:cNvPr>
          <p:cNvSpPr/>
          <p:nvPr/>
        </p:nvSpPr>
        <p:spPr>
          <a:xfrm>
            <a:off x="946141" y="7473940"/>
            <a:ext cx="31758" cy="31758"/>
          </a:xfrm>
          <a:custGeom>
            <a:avLst/>
            <a:gdLst>
              <a:gd name="connsiteX0" fmla="*/ 27277 w 31758"/>
              <a:gd name="connsiteY0" fmla="*/ 22362 h 31758"/>
              <a:gd name="connsiteX1" fmla="*/ 27277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277" y="22362"/>
                </a:moveTo>
                <a:lnTo>
                  <a:pt x="27277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> 
				</p:cNvPr>
          <p:cNvSpPr/>
          <p:nvPr/>
        </p:nvSpPr>
        <p:spPr>
          <a:xfrm>
            <a:off x="971541" y="7473940"/>
            <a:ext cx="19058" cy="31758"/>
          </a:xfrm>
          <a:custGeom>
            <a:avLst/>
            <a:gdLst>
              <a:gd name="connsiteX0" fmla="*/ 20936 w 19058"/>
              <a:gd name="connsiteY0" fmla="*/ 22362 h 31758"/>
              <a:gd name="connsiteX1" fmla="*/ 20936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0936" y="22362"/>
                </a:moveTo>
                <a:lnTo>
                  <a:pt x="20936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> 
				</p:cNvPr>
          <p:cNvSpPr/>
          <p:nvPr/>
        </p:nvSpPr>
        <p:spPr>
          <a:xfrm>
            <a:off x="984241" y="7473940"/>
            <a:ext cx="31758" cy="31758"/>
          </a:xfrm>
          <a:custGeom>
            <a:avLst/>
            <a:gdLst>
              <a:gd name="connsiteX0" fmla="*/ 27295 w 31758"/>
              <a:gd name="connsiteY0" fmla="*/ 22362 h 31758"/>
              <a:gd name="connsiteX1" fmla="*/ 27295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295" y="22362"/>
                </a:moveTo>
                <a:lnTo>
                  <a:pt x="27295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> 
				</p:cNvPr>
          <p:cNvSpPr/>
          <p:nvPr/>
        </p:nvSpPr>
        <p:spPr>
          <a:xfrm>
            <a:off x="1009641" y="7473940"/>
            <a:ext cx="19058" cy="31758"/>
          </a:xfrm>
          <a:custGeom>
            <a:avLst/>
            <a:gdLst>
              <a:gd name="connsiteX0" fmla="*/ 20954 w 19058"/>
              <a:gd name="connsiteY0" fmla="*/ 22362 h 31758"/>
              <a:gd name="connsiteX1" fmla="*/ 20954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0954" y="22362"/>
                </a:moveTo>
                <a:lnTo>
                  <a:pt x="20954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> 
				</p:cNvPr>
          <p:cNvSpPr/>
          <p:nvPr/>
        </p:nvSpPr>
        <p:spPr>
          <a:xfrm>
            <a:off x="1022341" y="7473940"/>
            <a:ext cx="31758" cy="31758"/>
          </a:xfrm>
          <a:custGeom>
            <a:avLst/>
            <a:gdLst>
              <a:gd name="connsiteX0" fmla="*/ 27312 w 31758"/>
              <a:gd name="connsiteY0" fmla="*/ 22362 h 31758"/>
              <a:gd name="connsiteX1" fmla="*/ 27312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312" y="22362"/>
                </a:moveTo>
                <a:lnTo>
                  <a:pt x="27312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> 
				</p:cNvPr>
          <p:cNvSpPr/>
          <p:nvPr/>
        </p:nvSpPr>
        <p:spPr>
          <a:xfrm>
            <a:off x="1047741" y="7473940"/>
            <a:ext cx="19058" cy="31758"/>
          </a:xfrm>
          <a:custGeom>
            <a:avLst/>
            <a:gdLst>
              <a:gd name="connsiteX0" fmla="*/ 20971 w 19058"/>
              <a:gd name="connsiteY0" fmla="*/ 22362 h 31758"/>
              <a:gd name="connsiteX1" fmla="*/ 20971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0971" y="22362"/>
                </a:moveTo>
                <a:lnTo>
                  <a:pt x="20971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> 
				</p:cNvPr>
          <p:cNvSpPr/>
          <p:nvPr/>
        </p:nvSpPr>
        <p:spPr>
          <a:xfrm>
            <a:off x="1060441" y="7473940"/>
            <a:ext cx="31758" cy="31758"/>
          </a:xfrm>
          <a:custGeom>
            <a:avLst/>
            <a:gdLst>
              <a:gd name="connsiteX0" fmla="*/ 27330 w 31758"/>
              <a:gd name="connsiteY0" fmla="*/ 22362 h 31758"/>
              <a:gd name="connsiteX1" fmla="*/ 27330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330" y="22362"/>
                </a:moveTo>
                <a:lnTo>
                  <a:pt x="27330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> 
				</p:cNvPr>
          <p:cNvSpPr/>
          <p:nvPr/>
        </p:nvSpPr>
        <p:spPr>
          <a:xfrm>
            <a:off x="1085841" y="7473940"/>
            <a:ext cx="19058" cy="31758"/>
          </a:xfrm>
          <a:custGeom>
            <a:avLst/>
            <a:gdLst>
              <a:gd name="connsiteX0" fmla="*/ 20989 w 19058"/>
              <a:gd name="connsiteY0" fmla="*/ 22362 h 31758"/>
              <a:gd name="connsiteX1" fmla="*/ 20989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0989" y="22362"/>
                </a:moveTo>
                <a:lnTo>
                  <a:pt x="20989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> 
				</p:cNvPr>
          <p:cNvSpPr/>
          <p:nvPr/>
        </p:nvSpPr>
        <p:spPr>
          <a:xfrm>
            <a:off x="1098541" y="7473940"/>
            <a:ext cx="31758" cy="31758"/>
          </a:xfrm>
          <a:custGeom>
            <a:avLst/>
            <a:gdLst>
              <a:gd name="connsiteX0" fmla="*/ 27348 w 31758"/>
              <a:gd name="connsiteY0" fmla="*/ 22362 h 31758"/>
              <a:gd name="connsiteX1" fmla="*/ 27348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348" y="22362"/>
                </a:moveTo>
                <a:lnTo>
                  <a:pt x="27348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 316"> 
				</p:cNvPr>
          <p:cNvSpPr/>
          <p:nvPr/>
        </p:nvSpPr>
        <p:spPr>
          <a:xfrm>
            <a:off x="1123941" y="7473940"/>
            <a:ext cx="19058" cy="31758"/>
          </a:xfrm>
          <a:custGeom>
            <a:avLst/>
            <a:gdLst>
              <a:gd name="connsiteX0" fmla="*/ 21007 w 19058"/>
              <a:gd name="connsiteY0" fmla="*/ 22362 h 31758"/>
              <a:gd name="connsiteX1" fmla="*/ 21007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007" y="22362"/>
                </a:moveTo>
                <a:lnTo>
                  <a:pt x="21007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> 
				</p:cNvPr>
          <p:cNvSpPr/>
          <p:nvPr/>
        </p:nvSpPr>
        <p:spPr>
          <a:xfrm>
            <a:off x="1136641" y="7473940"/>
            <a:ext cx="31758" cy="31758"/>
          </a:xfrm>
          <a:custGeom>
            <a:avLst/>
            <a:gdLst>
              <a:gd name="connsiteX0" fmla="*/ 27366 w 31758"/>
              <a:gd name="connsiteY0" fmla="*/ 22362 h 31758"/>
              <a:gd name="connsiteX1" fmla="*/ 27366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366" y="22362"/>
                </a:moveTo>
                <a:lnTo>
                  <a:pt x="27366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reeform 318"> 
				</p:cNvPr>
          <p:cNvSpPr/>
          <p:nvPr/>
        </p:nvSpPr>
        <p:spPr>
          <a:xfrm>
            <a:off x="1162041" y="7473940"/>
            <a:ext cx="19058" cy="31758"/>
          </a:xfrm>
          <a:custGeom>
            <a:avLst/>
            <a:gdLst>
              <a:gd name="connsiteX0" fmla="*/ 21024 w 19058"/>
              <a:gd name="connsiteY0" fmla="*/ 22362 h 31758"/>
              <a:gd name="connsiteX1" fmla="*/ 21024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024" y="22362"/>
                </a:moveTo>
                <a:lnTo>
                  <a:pt x="21024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reeform 319"> 
				</p:cNvPr>
          <p:cNvSpPr/>
          <p:nvPr/>
        </p:nvSpPr>
        <p:spPr>
          <a:xfrm>
            <a:off x="1174741" y="7473940"/>
            <a:ext cx="31758" cy="31758"/>
          </a:xfrm>
          <a:custGeom>
            <a:avLst/>
            <a:gdLst>
              <a:gd name="connsiteX0" fmla="*/ 27383 w 31758"/>
              <a:gd name="connsiteY0" fmla="*/ 22362 h 31758"/>
              <a:gd name="connsiteX1" fmla="*/ 27383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383" y="22362"/>
                </a:moveTo>
                <a:lnTo>
                  <a:pt x="27383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reeform 320"> 
				</p:cNvPr>
          <p:cNvSpPr/>
          <p:nvPr/>
        </p:nvSpPr>
        <p:spPr>
          <a:xfrm>
            <a:off x="1200141" y="7473940"/>
            <a:ext cx="19058" cy="31758"/>
          </a:xfrm>
          <a:custGeom>
            <a:avLst/>
            <a:gdLst>
              <a:gd name="connsiteX0" fmla="*/ 21042 w 19058"/>
              <a:gd name="connsiteY0" fmla="*/ 22362 h 31758"/>
              <a:gd name="connsiteX1" fmla="*/ 21042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042" y="22362"/>
                </a:moveTo>
                <a:lnTo>
                  <a:pt x="21042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reeform 321"> 
				</p:cNvPr>
          <p:cNvSpPr/>
          <p:nvPr/>
        </p:nvSpPr>
        <p:spPr>
          <a:xfrm>
            <a:off x="1212841" y="7473940"/>
            <a:ext cx="31758" cy="31758"/>
          </a:xfrm>
          <a:custGeom>
            <a:avLst/>
            <a:gdLst>
              <a:gd name="connsiteX0" fmla="*/ 27401 w 31758"/>
              <a:gd name="connsiteY0" fmla="*/ 22362 h 31758"/>
              <a:gd name="connsiteX1" fmla="*/ 27401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401" y="22362"/>
                </a:moveTo>
                <a:lnTo>
                  <a:pt x="27401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> 
				</p:cNvPr>
          <p:cNvSpPr/>
          <p:nvPr/>
        </p:nvSpPr>
        <p:spPr>
          <a:xfrm>
            <a:off x="1238241" y="7473940"/>
            <a:ext cx="19058" cy="31758"/>
          </a:xfrm>
          <a:custGeom>
            <a:avLst/>
            <a:gdLst>
              <a:gd name="connsiteX0" fmla="*/ 21060 w 19058"/>
              <a:gd name="connsiteY0" fmla="*/ 22362 h 31758"/>
              <a:gd name="connsiteX1" fmla="*/ 21060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060" y="22362"/>
                </a:moveTo>
                <a:lnTo>
                  <a:pt x="21060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3"> 
				</p:cNvPr>
          <p:cNvSpPr/>
          <p:nvPr/>
        </p:nvSpPr>
        <p:spPr>
          <a:xfrm>
            <a:off x="1250941" y="7473940"/>
            <a:ext cx="31758" cy="31758"/>
          </a:xfrm>
          <a:custGeom>
            <a:avLst/>
            <a:gdLst>
              <a:gd name="connsiteX0" fmla="*/ 27419 w 31758"/>
              <a:gd name="connsiteY0" fmla="*/ 22362 h 31758"/>
              <a:gd name="connsiteX1" fmla="*/ 27419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419" y="22362"/>
                </a:moveTo>
                <a:lnTo>
                  <a:pt x="27419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4"> 
				</p:cNvPr>
          <p:cNvSpPr/>
          <p:nvPr/>
        </p:nvSpPr>
        <p:spPr>
          <a:xfrm>
            <a:off x="1276341" y="7473940"/>
            <a:ext cx="19058" cy="31758"/>
          </a:xfrm>
          <a:custGeom>
            <a:avLst/>
            <a:gdLst>
              <a:gd name="connsiteX0" fmla="*/ 21078 w 19058"/>
              <a:gd name="connsiteY0" fmla="*/ 22362 h 31758"/>
              <a:gd name="connsiteX1" fmla="*/ 21078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078" y="22362"/>
                </a:moveTo>
                <a:lnTo>
                  <a:pt x="21078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5"> 
				</p:cNvPr>
          <p:cNvSpPr/>
          <p:nvPr/>
        </p:nvSpPr>
        <p:spPr>
          <a:xfrm>
            <a:off x="1289041" y="7473940"/>
            <a:ext cx="31758" cy="31758"/>
          </a:xfrm>
          <a:custGeom>
            <a:avLst/>
            <a:gdLst>
              <a:gd name="connsiteX0" fmla="*/ 27436 w 31758"/>
              <a:gd name="connsiteY0" fmla="*/ 22362 h 31758"/>
              <a:gd name="connsiteX1" fmla="*/ 27436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436" y="22362"/>
                </a:moveTo>
                <a:lnTo>
                  <a:pt x="27436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> 
				</p:cNvPr>
          <p:cNvSpPr/>
          <p:nvPr/>
        </p:nvSpPr>
        <p:spPr>
          <a:xfrm>
            <a:off x="1314441" y="7473940"/>
            <a:ext cx="19058" cy="31758"/>
          </a:xfrm>
          <a:custGeom>
            <a:avLst/>
            <a:gdLst>
              <a:gd name="connsiteX0" fmla="*/ 21095 w 19058"/>
              <a:gd name="connsiteY0" fmla="*/ 22362 h 31758"/>
              <a:gd name="connsiteX1" fmla="*/ 21095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095" y="22362"/>
                </a:moveTo>
                <a:lnTo>
                  <a:pt x="21095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> 
				</p:cNvPr>
          <p:cNvSpPr/>
          <p:nvPr/>
        </p:nvSpPr>
        <p:spPr>
          <a:xfrm>
            <a:off x="1327141" y="7473940"/>
            <a:ext cx="31758" cy="31758"/>
          </a:xfrm>
          <a:custGeom>
            <a:avLst/>
            <a:gdLst>
              <a:gd name="connsiteX0" fmla="*/ 27454 w 31758"/>
              <a:gd name="connsiteY0" fmla="*/ 22362 h 31758"/>
              <a:gd name="connsiteX1" fmla="*/ 27454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454" y="22362"/>
                </a:moveTo>
                <a:lnTo>
                  <a:pt x="27454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> 
				</p:cNvPr>
          <p:cNvSpPr/>
          <p:nvPr/>
        </p:nvSpPr>
        <p:spPr>
          <a:xfrm>
            <a:off x="1352541" y="7473940"/>
            <a:ext cx="19058" cy="31758"/>
          </a:xfrm>
          <a:custGeom>
            <a:avLst/>
            <a:gdLst>
              <a:gd name="connsiteX0" fmla="*/ 21113 w 19058"/>
              <a:gd name="connsiteY0" fmla="*/ 22362 h 31758"/>
              <a:gd name="connsiteX1" fmla="*/ 21113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113" y="22362"/>
                </a:moveTo>
                <a:lnTo>
                  <a:pt x="21113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9"> 
				</p:cNvPr>
          <p:cNvSpPr/>
          <p:nvPr/>
        </p:nvSpPr>
        <p:spPr>
          <a:xfrm>
            <a:off x="1365241" y="7473940"/>
            <a:ext cx="31758" cy="31758"/>
          </a:xfrm>
          <a:custGeom>
            <a:avLst/>
            <a:gdLst>
              <a:gd name="connsiteX0" fmla="*/ 27472 w 31758"/>
              <a:gd name="connsiteY0" fmla="*/ 22362 h 31758"/>
              <a:gd name="connsiteX1" fmla="*/ 27472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472" y="22362"/>
                </a:moveTo>
                <a:lnTo>
                  <a:pt x="27472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30"> 
				</p:cNvPr>
          <p:cNvSpPr/>
          <p:nvPr/>
        </p:nvSpPr>
        <p:spPr>
          <a:xfrm>
            <a:off x="1390641" y="7473940"/>
            <a:ext cx="19058" cy="31758"/>
          </a:xfrm>
          <a:custGeom>
            <a:avLst/>
            <a:gdLst>
              <a:gd name="connsiteX0" fmla="*/ 21131 w 19058"/>
              <a:gd name="connsiteY0" fmla="*/ 22362 h 31758"/>
              <a:gd name="connsiteX1" fmla="*/ 21131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131" y="22362"/>
                </a:moveTo>
                <a:lnTo>
                  <a:pt x="21131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reeform 331"> 
				</p:cNvPr>
          <p:cNvSpPr/>
          <p:nvPr/>
        </p:nvSpPr>
        <p:spPr>
          <a:xfrm>
            <a:off x="1403341" y="7473940"/>
            <a:ext cx="31758" cy="31758"/>
          </a:xfrm>
          <a:custGeom>
            <a:avLst/>
            <a:gdLst>
              <a:gd name="connsiteX0" fmla="*/ 27490 w 31758"/>
              <a:gd name="connsiteY0" fmla="*/ 22362 h 31758"/>
              <a:gd name="connsiteX1" fmla="*/ 27490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490" y="22362"/>
                </a:moveTo>
                <a:lnTo>
                  <a:pt x="27490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2"> 
				</p:cNvPr>
          <p:cNvSpPr/>
          <p:nvPr/>
        </p:nvSpPr>
        <p:spPr>
          <a:xfrm>
            <a:off x="1428741" y="7473940"/>
            <a:ext cx="19058" cy="31758"/>
          </a:xfrm>
          <a:custGeom>
            <a:avLst/>
            <a:gdLst>
              <a:gd name="connsiteX0" fmla="*/ 21148 w 19058"/>
              <a:gd name="connsiteY0" fmla="*/ 22362 h 31758"/>
              <a:gd name="connsiteX1" fmla="*/ 21148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148" y="22362"/>
                </a:moveTo>
                <a:lnTo>
                  <a:pt x="21148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reeform 333"> 
				</p:cNvPr>
          <p:cNvSpPr/>
          <p:nvPr/>
        </p:nvSpPr>
        <p:spPr>
          <a:xfrm>
            <a:off x="1441441" y="7473940"/>
            <a:ext cx="31758" cy="31758"/>
          </a:xfrm>
          <a:custGeom>
            <a:avLst/>
            <a:gdLst>
              <a:gd name="connsiteX0" fmla="*/ 27507 w 31758"/>
              <a:gd name="connsiteY0" fmla="*/ 22362 h 31758"/>
              <a:gd name="connsiteX1" fmla="*/ 27507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507" y="22362"/>
                </a:moveTo>
                <a:lnTo>
                  <a:pt x="27507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> 
				</p:cNvPr>
          <p:cNvSpPr/>
          <p:nvPr/>
        </p:nvSpPr>
        <p:spPr>
          <a:xfrm>
            <a:off x="1466841" y="7473940"/>
            <a:ext cx="19058" cy="31758"/>
          </a:xfrm>
          <a:custGeom>
            <a:avLst/>
            <a:gdLst>
              <a:gd name="connsiteX0" fmla="*/ 21166 w 19058"/>
              <a:gd name="connsiteY0" fmla="*/ 22362 h 31758"/>
              <a:gd name="connsiteX1" fmla="*/ 21166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166" y="22362"/>
                </a:moveTo>
                <a:lnTo>
                  <a:pt x="21166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> 
				</p:cNvPr>
          <p:cNvSpPr/>
          <p:nvPr/>
        </p:nvSpPr>
        <p:spPr>
          <a:xfrm>
            <a:off x="1479541" y="7473940"/>
            <a:ext cx="31758" cy="31758"/>
          </a:xfrm>
          <a:custGeom>
            <a:avLst/>
            <a:gdLst>
              <a:gd name="connsiteX0" fmla="*/ 27525 w 31758"/>
              <a:gd name="connsiteY0" fmla="*/ 22362 h 31758"/>
              <a:gd name="connsiteX1" fmla="*/ 27525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525" y="22362"/>
                </a:moveTo>
                <a:lnTo>
                  <a:pt x="27525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6"> 
				</p:cNvPr>
          <p:cNvSpPr/>
          <p:nvPr/>
        </p:nvSpPr>
        <p:spPr>
          <a:xfrm>
            <a:off x="1504941" y="7473940"/>
            <a:ext cx="19058" cy="31758"/>
          </a:xfrm>
          <a:custGeom>
            <a:avLst/>
            <a:gdLst>
              <a:gd name="connsiteX0" fmla="*/ 21184 w 19058"/>
              <a:gd name="connsiteY0" fmla="*/ 22362 h 31758"/>
              <a:gd name="connsiteX1" fmla="*/ 21184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184" y="22362"/>
                </a:moveTo>
                <a:lnTo>
                  <a:pt x="21184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7"> 
				</p:cNvPr>
          <p:cNvSpPr/>
          <p:nvPr/>
        </p:nvSpPr>
        <p:spPr>
          <a:xfrm>
            <a:off x="1517641" y="7473940"/>
            <a:ext cx="31758" cy="31758"/>
          </a:xfrm>
          <a:custGeom>
            <a:avLst/>
            <a:gdLst>
              <a:gd name="connsiteX0" fmla="*/ 27543 w 31758"/>
              <a:gd name="connsiteY0" fmla="*/ 22362 h 31758"/>
              <a:gd name="connsiteX1" fmla="*/ 27543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543" y="22362"/>
                </a:moveTo>
                <a:lnTo>
                  <a:pt x="27543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reeform 338"> 
				</p:cNvPr>
          <p:cNvSpPr/>
          <p:nvPr/>
        </p:nvSpPr>
        <p:spPr>
          <a:xfrm>
            <a:off x="1543041" y="7473940"/>
            <a:ext cx="19058" cy="31758"/>
          </a:xfrm>
          <a:custGeom>
            <a:avLst/>
            <a:gdLst>
              <a:gd name="connsiteX0" fmla="*/ 21202 w 19058"/>
              <a:gd name="connsiteY0" fmla="*/ 22362 h 31758"/>
              <a:gd name="connsiteX1" fmla="*/ 21202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202" y="22362"/>
                </a:moveTo>
                <a:lnTo>
                  <a:pt x="21202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9"> 
				</p:cNvPr>
          <p:cNvSpPr/>
          <p:nvPr/>
        </p:nvSpPr>
        <p:spPr>
          <a:xfrm>
            <a:off x="1555741" y="7473940"/>
            <a:ext cx="31758" cy="31758"/>
          </a:xfrm>
          <a:custGeom>
            <a:avLst/>
            <a:gdLst>
              <a:gd name="connsiteX0" fmla="*/ 27560 w 31758"/>
              <a:gd name="connsiteY0" fmla="*/ 22362 h 31758"/>
              <a:gd name="connsiteX1" fmla="*/ 27560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560" y="22362"/>
                </a:moveTo>
                <a:lnTo>
                  <a:pt x="27560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40"> 
				</p:cNvPr>
          <p:cNvSpPr/>
          <p:nvPr/>
        </p:nvSpPr>
        <p:spPr>
          <a:xfrm>
            <a:off x="1581141" y="7473940"/>
            <a:ext cx="19058" cy="31758"/>
          </a:xfrm>
          <a:custGeom>
            <a:avLst/>
            <a:gdLst>
              <a:gd name="connsiteX0" fmla="*/ 21219 w 19058"/>
              <a:gd name="connsiteY0" fmla="*/ 22362 h 31758"/>
              <a:gd name="connsiteX1" fmla="*/ 21219 w 190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8" h="31758">
                <a:moveTo>
                  <a:pt x="21219" y="22362"/>
                </a:moveTo>
                <a:lnTo>
                  <a:pt x="21219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1"> 
				</p:cNvPr>
          <p:cNvSpPr/>
          <p:nvPr/>
        </p:nvSpPr>
        <p:spPr>
          <a:xfrm>
            <a:off x="1593841" y="7473940"/>
            <a:ext cx="31758" cy="31758"/>
          </a:xfrm>
          <a:custGeom>
            <a:avLst/>
            <a:gdLst>
              <a:gd name="connsiteX0" fmla="*/ 27578 w 31758"/>
              <a:gd name="connsiteY0" fmla="*/ 22362 h 31758"/>
              <a:gd name="connsiteX1" fmla="*/ 27578 w 31758"/>
              <a:gd name="connsiteY1" fmla="*/ 31892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31758">
                <a:moveTo>
                  <a:pt x="27578" y="22362"/>
                </a:moveTo>
                <a:lnTo>
                  <a:pt x="27578" y="31892"/>
                </a:lnTo>
              </a:path>
            </a:pathLst>
          </a:custGeom>
          <a:ln w="9529">
            <a:solidFill>
              <a:srgbClr val="76767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2"> 
				</p:cNvPr>
          <p:cNvSpPr/>
          <p:nvPr/>
        </p:nvSpPr>
        <p:spPr>
          <a:xfrm>
            <a:off x="781041" y="7448540"/>
            <a:ext cx="31758" cy="44458"/>
          </a:xfrm>
          <a:custGeom>
            <a:avLst/>
            <a:gdLst>
              <a:gd name="connsiteX0" fmla="*/ 30377 w 31758"/>
              <a:gd name="connsiteY0" fmla="*/ 26798 h 44458"/>
              <a:gd name="connsiteX1" fmla="*/ 30377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377" y="26798"/>
                </a:moveTo>
                <a:lnTo>
                  <a:pt x="30377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3"> 
				</p:cNvPr>
          <p:cNvSpPr/>
          <p:nvPr/>
        </p:nvSpPr>
        <p:spPr>
          <a:xfrm>
            <a:off x="806441" y="7448540"/>
            <a:ext cx="31758" cy="44458"/>
          </a:xfrm>
          <a:custGeom>
            <a:avLst/>
            <a:gdLst>
              <a:gd name="connsiteX0" fmla="*/ 24036 w 31758"/>
              <a:gd name="connsiteY0" fmla="*/ 26798 h 44458"/>
              <a:gd name="connsiteX1" fmla="*/ 24036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036" y="26798"/>
                </a:moveTo>
                <a:lnTo>
                  <a:pt x="24036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reeform 344"> 
				</p:cNvPr>
          <p:cNvSpPr/>
          <p:nvPr/>
        </p:nvSpPr>
        <p:spPr>
          <a:xfrm>
            <a:off x="819141" y="7448540"/>
            <a:ext cx="31758" cy="44458"/>
          </a:xfrm>
          <a:custGeom>
            <a:avLst/>
            <a:gdLst>
              <a:gd name="connsiteX0" fmla="*/ 30395 w 31758"/>
              <a:gd name="connsiteY0" fmla="*/ 26798 h 44458"/>
              <a:gd name="connsiteX1" fmla="*/ 30395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395" y="26798"/>
                </a:moveTo>
                <a:lnTo>
                  <a:pt x="30395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Freeform 345"> 
				</p:cNvPr>
          <p:cNvSpPr/>
          <p:nvPr/>
        </p:nvSpPr>
        <p:spPr>
          <a:xfrm>
            <a:off x="844541" y="7448540"/>
            <a:ext cx="31758" cy="44458"/>
          </a:xfrm>
          <a:custGeom>
            <a:avLst/>
            <a:gdLst>
              <a:gd name="connsiteX0" fmla="*/ 24053 w 31758"/>
              <a:gd name="connsiteY0" fmla="*/ 26798 h 44458"/>
              <a:gd name="connsiteX1" fmla="*/ 24053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053" y="26798"/>
                </a:moveTo>
                <a:lnTo>
                  <a:pt x="24053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 346"> 
				</p:cNvPr>
          <p:cNvSpPr/>
          <p:nvPr/>
        </p:nvSpPr>
        <p:spPr>
          <a:xfrm>
            <a:off x="857241" y="7448540"/>
            <a:ext cx="31758" cy="44458"/>
          </a:xfrm>
          <a:custGeom>
            <a:avLst/>
            <a:gdLst>
              <a:gd name="connsiteX0" fmla="*/ 30412 w 31758"/>
              <a:gd name="connsiteY0" fmla="*/ 26798 h 44458"/>
              <a:gd name="connsiteX1" fmla="*/ 30412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412" y="26798"/>
                </a:moveTo>
                <a:lnTo>
                  <a:pt x="30412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reeform 347"> 
				</p:cNvPr>
          <p:cNvSpPr/>
          <p:nvPr/>
        </p:nvSpPr>
        <p:spPr>
          <a:xfrm>
            <a:off x="882641" y="7448540"/>
            <a:ext cx="31758" cy="44458"/>
          </a:xfrm>
          <a:custGeom>
            <a:avLst/>
            <a:gdLst>
              <a:gd name="connsiteX0" fmla="*/ 24071 w 31758"/>
              <a:gd name="connsiteY0" fmla="*/ 26798 h 44458"/>
              <a:gd name="connsiteX1" fmla="*/ 24071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071" y="26798"/>
                </a:moveTo>
                <a:lnTo>
                  <a:pt x="24071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 348"> 
				</p:cNvPr>
          <p:cNvSpPr/>
          <p:nvPr/>
        </p:nvSpPr>
        <p:spPr>
          <a:xfrm>
            <a:off x="895341" y="7448540"/>
            <a:ext cx="31758" cy="44458"/>
          </a:xfrm>
          <a:custGeom>
            <a:avLst/>
            <a:gdLst>
              <a:gd name="connsiteX0" fmla="*/ 30430 w 31758"/>
              <a:gd name="connsiteY0" fmla="*/ 26798 h 44458"/>
              <a:gd name="connsiteX1" fmla="*/ 30430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430" y="26798"/>
                </a:moveTo>
                <a:lnTo>
                  <a:pt x="30430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 349"> 
				</p:cNvPr>
          <p:cNvSpPr/>
          <p:nvPr/>
        </p:nvSpPr>
        <p:spPr>
          <a:xfrm>
            <a:off x="920741" y="7448540"/>
            <a:ext cx="31758" cy="44458"/>
          </a:xfrm>
          <a:custGeom>
            <a:avLst/>
            <a:gdLst>
              <a:gd name="connsiteX0" fmla="*/ 24089 w 31758"/>
              <a:gd name="connsiteY0" fmla="*/ 26798 h 44458"/>
              <a:gd name="connsiteX1" fmla="*/ 24089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089" y="26798"/>
                </a:moveTo>
                <a:lnTo>
                  <a:pt x="24089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50"> 
				</p:cNvPr>
          <p:cNvSpPr/>
          <p:nvPr/>
        </p:nvSpPr>
        <p:spPr>
          <a:xfrm>
            <a:off x="933441" y="7448540"/>
            <a:ext cx="31758" cy="44458"/>
          </a:xfrm>
          <a:custGeom>
            <a:avLst/>
            <a:gdLst>
              <a:gd name="connsiteX0" fmla="*/ 30448 w 31758"/>
              <a:gd name="connsiteY0" fmla="*/ 26798 h 44458"/>
              <a:gd name="connsiteX1" fmla="*/ 30448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448" y="26798"/>
                </a:moveTo>
                <a:lnTo>
                  <a:pt x="30448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1"> 
				</p:cNvPr>
          <p:cNvSpPr/>
          <p:nvPr/>
        </p:nvSpPr>
        <p:spPr>
          <a:xfrm>
            <a:off x="958841" y="7448540"/>
            <a:ext cx="31758" cy="44458"/>
          </a:xfrm>
          <a:custGeom>
            <a:avLst/>
            <a:gdLst>
              <a:gd name="connsiteX0" fmla="*/ 24106 w 31758"/>
              <a:gd name="connsiteY0" fmla="*/ 26798 h 44458"/>
              <a:gd name="connsiteX1" fmla="*/ 24106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106" y="26798"/>
                </a:moveTo>
                <a:lnTo>
                  <a:pt x="24106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> 
				</p:cNvPr>
          <p:cNvSpPr/>
          <p:nvPr/>
        </p:nvSpPr>
        <p:spPr>
          <a:xfrm>
            <a:off x="971541" y="7448540"/>
            <a:ext cx="31758" cy="44458"/>
          </a:xfrm>
          <a:custGeom>
            <a:avLst/>
            <a:gdLst>
              <a:gd name="connsiteX0" fmla="*/ 30465 w 31758"/>
              <a:gd name="connsiteY0" fmla="*/ 26798 h 44458"/>
              <a:gd name="connsiteX1" fmla="*/ 30465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465" y="26798"/>
                </a:moveTo>
                <a:lnTo>
                  <a:pt x="30465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> 
				</p:cNvPr>
          <p:cNvSpPr/>
          <p:nvPr/>
        </p:nvSpPr>
        <p:spPr>
          <a:xfrm>
            <a:off x="996941" y="7448540"/>
            <a:ext cx="31758" cy="44458"/>
          </a:xfrm>
          <a:custGeom>
            <a:avLst/>
            <a:gdLst>
              <a:gd name="connsiteX0" fmla="*/ 24124 w 31758"/>
              <a:gd name="connsiteY0" fmla="*/ 26798 h 44458"/>
              <a:gd name="connsiteX1" fmla="*/ 24124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124" y="26798"/>
                </a:moveTo>
                <a:lnTo>
                  <a:pt x="24124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> 
				</p:cNvPr>
          <p:cNvSpPr/>
          <p:nvPr/>
        </p:nvSpPr>
        <p:spPr>
          <a:xfrm>
            <a:off x="1009641" y="7448540"/>
            <a:ext cx="31758" cy="44458"/>
          </a:xfrm>
          <a:custGeom>
            <a:avLst/>
            <a:gdLst>
              <a:gd name="connsiteX0" fmla="*/ 30483 w 31758"/>
              <a:gd name="connsiteY0" fmla="*/ 26798 h 44458"/>
              <a:gd name="connsiteX1" fmla="*/ 30483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483" y="26798"/>
                </a:moveTo>
                <a:lnTo>
                  <a:pt x="30483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> 
				</p:cNvPr>
          <p:cNvSpPr/>
          <p:nvPr/>
        </p:nvSpPr>
        <p:spPr>
          <a:xfrm>
            <a:off x="1035041" y="7448540"/>
            <a:ext cx="31758" cy="44458"/>
          </a:xfrm>
          <a:custGeom>
            <a:avLst/>
            <a:gdLst>
              <a:gd name="connsiteX0" fmla="*/ 24142 w 31758"/>
              <a:gd name="connsiteY0" fmla="*/ 26798 h 44458"/>
              <a:gd name="connsiteX1" fmla="*/ 24142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142" y="26798"/>
                </a:moveTo>
                <a:lnTo>
                  <a:pt x="24142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> 
				</p:cNvPr>
          <p:cNvSpPr/>
          <p:nvPr/>
        </p:nvSpPr>
        <p:spPr>
          <a:xfrm>
            <a:off x="1047741" y="7448540"/>
            <a:ext cx="31758" cy="44458"/>
          </a:xfrm>
          <a:custGeom>
            <a:avLst/>
            <a:gdLst>
              <a:gd name="connsiteX0" fmla="*/ 30501 w 31758"/>
              <a:gd name="connsiteY0" fmla="*/ 26798 h 44458"/>
              <a:gd name="connsiteX1" fmla="*/ 30501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501" y="26798"/>
                </a:moveTo>
                <a:lnTo>
                  <a:pt x="30501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> 
				</p:cNvPr>
          <p:cNvSpPr/>
          <p:nvPr/>
        </p:nvSpPr>
        <p:spPr>
          <a:xfrm>
            <a:off x="1073141" y="7448540"/>
            <a:ext cx="31758" cy="44458"/>
          </a:xfrm>
          <a:custGeom>
            <a:avLst/>
            <a:gdLst>
              <a:gd name="connsiteX0" fmla="*/ 24160 w 31758"/>
              <a:gd name="connsiteY0" fmla="*/ 26798 h 44458"/>
              <a:gd name="connsiteX1" fmla="*/ 24160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160" y="26798"/>
                </a:moveTo>
                <a:lnTo>
                  <a:pt x="24160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> 
				</p:cNvPr>
          <p:cNvSpPr/>
          <p:nvPr/>
        </p:nvSpPr>
        <p:spPr>
          <a:xfrm>
            <a:off x="1085841" y="7448540"/>
            <a:ext cx="31758" cy="44458"/>
          </a:xfrm>
          <a:custGeom>
            <a:avLst/>
            <a:gdLst>
              <a:gd name="connsiteX0" fmla="*/ 30518 w 31758"/>
              <a:gd name="connsiteY0" fmla="*/ 26798 h 44458"/>
              <a:gd name="connsiteX1" fmla="*/ 30518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518" y="26798"/>
                </a:moveTo>
                <a:lnTo>
                  <a:pt x="30518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> 
				</p:cNvPr>
          <p:cNvSpPr/>
          <p:nvPr/>
        </p:nvSpPr>
        <p:spPr>
          <a:xfrm>
            <a:off x="1111241" y="7448540"/>
            <a:ext cx="31758" cy="44458"/>
          </a:xfrm>
          <a:custGeom>
            <a:avLst/>
            <a:gdLst>
              <a:gd name="connsiteX0" fmla="*/ 24177 w 31758"/>
              <a:gd name="connsiteY0" fmla="*/ 26798 h 44458"/>
              <a:gd name="connsiteX1" fmla="*/ 24177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177" y="26798"/>
                </a:moveTo>
                <a:lnTo>
                  <a:pt x="24177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 360"> 
				</p:cNvPr>
          <p:cNvSpPr/>
          <p:nvPr/>
        </p:nvSpPr>
        <p:spPr>
          <a:xfrm>
            <a:off x="1123941" y="7448540"/>
            <a:ext cx="31758" cy="44458"/>
          </a:xfrm>
          <a:custGeom>
            <a:avLst/>
            <a:gdLst>
              <a:gd name="connsiteX0" fmla="*/ 30536 w 31758"/>
              <a:gd name="connsiteY0" fmla="*/ 26798 h 44458"/>
              <a:gd name="connsiteX1" fmla="*/ 30536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536" y="26798"/>
                </a:moveTo>
                <a:lnTo>
                  <a:pt x="30536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 361"> 
				</p:cNvPr>
          <p:cNvSpPr/>
          <p:nvPr/>
        </p:nvSpPr>
        <p:spPr>
          <a:xfrm>
            <a:off x="1149341" y="7448540"/>
            <a:ext cx="31758" cy="44458"/>
          </a:xfrm>
          <a:custGeom>
            <a:avLst/>
            <a:gdLst>
              <a:gd name="connsiteX0" fmla="*/ 24195 w 31758"/>
              <a:gd name="connsiteY0" fmla="*/ 26798 h 44458"/>
              <a:gd name="connsiteX1" fmla="*/ 24195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195" y="26798"/>
                </a:moveTo>
                <a:lnTo>
                  <a:pt x="24195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reeform 362"> 
				</p:cNvPr>
          <p:cNvSpPr/>
          <p:nvPr/>
        </p:nvSpPr>
        <p:spPr>
          <a:xfrm>
            <a:off x="1162041" y="7448540"/>
            <a:ext cx="31758" cy="44458"/>
          </a:xfrm>
          <a:custGeom>
            <a:avLst/>
            <a:gdLst>
              <a:gd name="connsiteX0" fmla="*/ 30554 w 31758"/>
              <a:gd name="connsiteY0" fmla="*/ 26798 h 44458"/>
              <a:gd name="connsiteX1" fmla="*/ 30554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554" y="26798"/>
                </a:moveTo>
                <a:lnTo>
                  <a:pt x="30554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reeform 363"> 
				</p:cNvPr>
          <p:cNvSpPr/>
          <p:nvPr/>
        </p:nvSpPr>
        <p:spPr>
          <a:xfrm>
            <a:off x="1187441" y="7448540"/>
            <a:ext cx="31758" cy="44458"/>
          </a:xfrm>
          <a:custGeom>
            <a:avLst/>
            <a:gdLst>
              <a:gd name="connsiteX0" fmla="*/ 24213 w 31758"/>
              <a:gd name="connsiteY0" fmla="*/ 26798 h 44458"/>
              <a:gd name="connsiteX1" fmla="*/ 24213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213" y="26798"/>
                </a:moveTo>
                <a:lnTo>
                  <a:pt x="24213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4"> 
				</p:cNvPr>
          <p:cNvSpPr/>
          <p:nvPr/>
        </p:nvSpPr>
        <p:spPr>
          <a:xfrm>
            <a:off x="1200141" y="7448540"/>
            <a:ext cx="31758" cy="44458"/>
          </a:xfrm>
          <a:custGeom>
            <a:avLst/>
            <a:gdLst>
              <a:gd name="connsiteX0" fmla="*/ 30572 w 31758"/>
              <a:gd name="connsiteY0" fmla="*/ 26798 h 44458"/>
              <a:gd name="connsiteX1" fmla="*/ 30572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572" y="26798"/>
                </a:moveTo>
                <a:lnTo>
                  <a:pt x="30572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reeform 365"> 
				</p:cNvPr>
          <p:cNvSpPr/>
          <p:nvPr/>
        </p:nvSpPr>
        <p:spPr>
          <a:xfrm>
            <a:off x="1225541" y="7448540"/>
            <a:ext cx="31758" cy="44458"/>
          </a:xfrm>
          <a:custGeom>
            <a:avLst/>
            <a:gdLst>
              <a:gd name="connsiteX0" fmla="*/ 24230 w 31758"/>
              <a:gd name="connsiteY0" fmla="*/ 26798 h 44458"/>
              <a:gd name="connsiteX1" fmla="*/ 24230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230" y="26798"/>
                </a:moveTo>
                <a:lnTo>
                  <a:pt x="24230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 366"> 
				</p:cNvPr>
          <p:cNvSpPr/>
          <p:nvPr/>
        </p:nvSpPr>
        <p:spPr>
          <a:xfrm>
            <a:off x="1238241" y="7448540"/>
            <a:ext cx="31758" cy="44458"/>
          </a:xfrm>
          <a:custGeom>
            <a:avLst/>
            <a:gdLst>
              <a:gd name="connsiteX0" fmla="*/ 30589 w 31758"/>
              <a:gd name="connsiteY0" fmla="*/ 26798 h 44458"/>
              <a:gd name="connsiteX1" fmla="*/ 30589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589" y="26798"/>
                </a:moveTo>
                <a:lnTo>
                  <a:pt x="30589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7"> 
				</p:cNvPr>
          <p:cNvSpPr/>
          <p:nvPr/>
        </p:nvSpPr>
        <p:spPr>
          <a:xfrm>
            <a:off x="1263641" y="7448540"/>
            <a:ext cx="31758" cy="44458"/>
          </a:xfrm>
          <a:custGeom>
            <a:avLst/>
            <a:gdLst>
              <a:gd name="connsiteX0" fmla="*/ 24248 w 31758"/>
              <a:gd name="connsiteY0" fmla="*/ 26798 h 44458"/>
              <a:gd name="connsiteX1" fmla="*/ 24248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248" y="26798"/>
                </a:moveTo>
                <a:lnTo>
                  <a:pt x="24248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8"> 
				</p:cNvPr>
          <p:cNvSpPr/>
          <p:nvPr/>
        </p:nvSpPr>
        <p:spPr>
          <a:xfrm>
            <a:off x="1276341" y="7448540"/>
            <a:ext cx="31758" cy="44458"/>
          </a:xfrm>
          <a:custGeom>
            <a:avLst/>
            <a:gdLst>
              <a:gd name="connsiteX0" fmla="*/ 30607 w 31758"/>
              <a:gd name="connsiteY0" fmla="*/ 26798 h 44458"/>
              <a:gd name="connsiteX1" fmla="*/ 30607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607" y="26798"/>
                </a:moveTo>
                <a:lnTo>
                  <a:pt x="30607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9"> 
				</p:cNvPr>
          <p:cNvSpPr/>
          <p:nvPr/>
        </p:nvSpPr>
        <p:spPr>
          <a:xfrm>
            <a:off x="1301741" y="7448540"/>
            <a:ext cx="31758" cy="44458"/>
          </a:xfrm>
          <a:custGeom>
            <a:avLst/>
            <a:gdLst>
              <a:gd name="connsiteX0" fmla="*/ 24266 w 31758"/>
              <a:gd name="connsiteY0" fmla="*/ 26798 h 44458"/>
              <a:gd name="connsiteX1" fmla="*/ 24266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266" y="26798"/>
                </a:moveTo>
                <a:lnTo>
                  <a:pt x="24266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> 
				</p:cNvPr>
          <p:cNvSpPr/>
          <p:nvPr/>
        </p:nvSpPr>
        <p:spPr>
          <a:xfrm>
            <a:off x="1314441" y="7448540"/>
            <a:ext cx="31758" cy="44458"/>
          </a:xfrm>
          <a:custGeom>
            <a:avLst/>
            <a:gdLst>
              <a:gd name="connsiteX0" fmla="*/ 30625 w 31758"/>
              <a:gd name="connsiteY0" fmla="*/ 26798 h 44458"/>
              <a:gd name="connsiteX1" fmla="*/ 30625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625" y="26798"/>
                </a:moveTo>
                <a:lnTo>
                  <a:pt x="30625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> 
				</p:cNvPr>
          <p:cNvSpPr/>
          <p:nvPr/>
        </p:nvSpPr>
        <p:spPr>
          <a:xfrm>
            <a:off x="1339841" y="7448540"/>
            <a:ext cx="31758" cy="44458"/>
          </a:xfrm>
          <a:custGeom>
            <a:avLst/>
            <a:gdLst>
              <a:gd name="connsiteX0" fmla="*/ 24284 w 31758"/>
              <a:gd name="connsiteY0" fmla="*/ 26798 h 44458"/>
              <a:gd name="connsiteX1" fmla="*/ 24284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284" y="26798"/>
                </a:moveTo>
                <a:lnTo>
                  <a:pt x="24284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> 
				</p:cNvPr>
          <p:cNvSpPr/>
          <p:nvPr/>
        </p:nvSpPr>
        <p:spPr>
          <a:xfrm>
            <a:off x="1352541" y="7448540"/>
            <a:ext cx="31758" cy="44458"/>
          </a:xfrm>
          <a:custGeom>
            <a:avLst/>
            <a:gdLst>
              <a:gd name="connsiteX0" fmla="*/ 30642 w 31758"/>
              <a:gd name="connsiteY0" fmla="*/ 26798 h 44458"/>
              <a:gd name="connsiteX1" fmla="*/ 30642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642" y="26798"/>
                </a:moveTo>
                <a:lnTo>
                  <a:pt x="30642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> 
				</p:cNvPr>
          <p:cNvSpPr/>
          <p:nvPr/>
        </p:nvSpPr>
        <p:spPr>
          <a:xfrm>
            <a:off x="1377941" y="7448540"/>
            <a:ext cx="31758" cy="44458"/>
          </a:xfrm>
          <a:custGeom>
            <a:avLst/>
            <a:gdLst>
              <a:gd name="connsiteX0" fmla="*/ 24301 w 31758"/>
              <a:gd name="connsiteY0" fmla="*/ 26798 h 44458"/>
              <a:gd name="connsiteX1" fmla="*/ 24301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301" y="26798"/>
                </a:moveTo>
                <a:lnTo>
                  <a:pt x="24301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> 
				</p:cNvPr>
          <p:cNvSpPr/>
          <p:nvPr/>
        </p:nvSpPr>
        <p:spPr>
          <a:xfrm>
            <a:off x="1390641" y="7448540"/>
            <a:ext cx="31758" cy="44458"/>
          </a:xfrm>
          <a:custGeom>
            <a:avLst/>
            <a:gdLst>
              <a:gd name="connsiteX0" fmla="*/ 30660 w 31758"/>
              <a:gd name="connsiteY0" fmla="*/ 26798 h 44458"/>
              <a:gd name="connsiteX1" fmla="*/ 30660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660" y="26798"/>
                </a:moveTo>
                <a:lnTo>
                  <a:pt x="30660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> 
				</p:cNvPr>
          <p:cNvSpPr/>
          <p:nvPr/>
        </p:nvSpPr>
        <p:spPr>
          <a:xfrm>
            <a:off x="1416041" y="7448540"/>
            <a:ext cx="31758" cy="44458"/>
          </a:xfrm>
          <a:custGeom>
            <a:avLst/>
            <a:gdLst>
              <a:gd name="connsiteX0" fmla="*/ 24319 w 31758"/>
              <a:gd name="connsiteY0" fmla="*/ 26798 h 44458"/>
              <a:gd name="connsiteX1" fmla="*/ 24319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319" y="26798"/>
                </a:moveTo>
                <a:lnTo>
                  <a:pt x="24319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> 
				</p:cNvPr>
          <p:cNvSpPr/>
          <p:nvPr/>
        </p:nvSpPr>
        <p:spPr>
          <a:xfrm>
            <a:off x="1428741" y="7448540"/>
            <a:ext cx="31758" cy="44458"/>
          </a:xfrm>
          <a:custGeom>
            <a:avLst/>
            <a:gdLst>
              <a:gd name="connsiteX0" fmla="*/ 30678 w 31758"/>
              <a:gd name="connsiteY0" fmla="*/ 26798 h 44458"/>
              <a:gd name="connsiteX1" fmla="*/ 30678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678" y="26798"/>
                </a:moveTo>
                <a:lnTo>
                  <a:pt x="30678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> 
				</p:cNvPr>
          <p:cNvSpPr/>
          <p:nvPr/>
        </p:nvSpPr>
        <p:spPr>
          <a:xfrm>
            <a:off x="1454141" y="7448540"/>
            <a:ext cx="31758" cy="44458"/>
          </a:xfrm>
          <a:custGeom>
            <a:avLst/>
            <a:gdLst>
              <a:gd name="connsiteX0" fmla="*/ 24337 w 31758"/>
              <a:gd name="connsiteY0" fmla="*/ 26798 h 44458"/>
              <a:gd name="connsiteX1" fmla="*/ 24337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337" y="26798"/>
                </a:moveTo>
                <a:lnTo>
                  <a:pt x="24337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> 
				</p:cNvPr>
          <p:cNvSpPr/>
          <p:nvPr/>
        </p:nvSpPr>
        <p:spPr>
          <a:xfrm>
            <a:off x="1466841" y="7448540"/>
            <a:ext cx="31758" cy="44458"/>
          </a:xfrm>
          <a:custGeom>
            <a:avLst/>
            <a:gdLst>
              <a:gd name="connsiteX0" fmla="*/ 30696 w 31758"/>
              <a:gd name="connsiteY0" fmla="*/ 26798 h 44458"/>
              <a:gd name="connsiteX1" fmla="*/ 30696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696" y="26798"/>
                </a:moveTo>
                <a:lnTo>
                  <a:pt x="30696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> 
				</p:cNvPr>
          <p:cNvSpPr/>
          <p:nvPr/>
        </p:nvSpPr>
        <p:spPr>
          <a:xfrm>
            <a:off x="1492241" y="7448540"/>
            <a:ext cx="31758" cy="44458"/>
          </a:xfrm>
          <a:custGeom>
            <a:avLst/>
            <a:gdLst>
              <a:gd name="connsiteX0" fmla="*/ 24354 w 31758"/>
              <a:gd name="connsiteY0" fmla="*/ 26798 h 44458"/>
              <a:gd name="connsiteX1" fmla="*/ 24354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354" y="26798"/>
                </a:moveTo>
                <a:lnTo>
                  <a:pt x="24354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> 
				</p:cNvPr>
          <p:cNvSpPr/>
          <p:nvPr/>
        </p:nvSpPr>
        <p:spPr>
          <a:xfrm>
            <a:off x="1504941" y="7448540"/>
            <a:ext cx="31758" cy="44458"/>
          </a:xfrm>
          <a:custGeom>
            <a:avLst/>
            <a:gdLst>
              <a:gd name="connsiteX0" fmla="*/ 30713 w 31758"/>
              <a:gd name="connsiteY0" fmla="*/ 26798 h 44458"/>
              <a:gd name="connsiteX1" fmla="*/ 30713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713" y="26798"/>
                </a:moveTo>
                <a:lnTo>
                  <a:pt x="30713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> 
				</p:cNvPr>
          <p:cNvSpPr/>
          <p:nvPr/>
        </p:nvSpPr>
        <p:spPr>
          <a:xfrm>
            <a:off x="1530341" y="7448540"/>
            <a:ext cx="31758" cy="44458"/>
          </a:xfrm>
          <a:custGeom>
            <a:avLst/>
            <a:gdLst>
              <a:gd name="connsiteX0" fmla="*/ 24372 w 31758"/>
              <a:gd name="connsiteY0" fmla="*/ 26798 h 44458"/>
              <a:gd name="connsiteX1" fmla="*/ 24372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372" y="26798"/>
                </a:moveTo>
                <a:lnTo>
                  <a:pt x="24372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> 
				</p:cNvPr>
          <p:cNvSpPr/>
          <p:nvPr/>
        </p:nvSpPr>
        <p:spPr>
          <a:xfrm>
            <a:off x="1543041" y="7448540"/>
            <a:ext cx="31758" cy="44458"/>
          </a:xfrm>
          <a:custGeom>
            <a:avLst/>
            <a:gdLst>
              <a:gd name="connsiteX0" fmla="*/ 30731 w 31758"/>
              <a:gd name="connsiteY0" fmla="*/ 26798 h 44458"/>
              <a:gd name="connsiteX1" fmla="*/ 30731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731" y="26798"/>
                </a:moveTo>
                <a:lnTo>
                  <a:pt x="30731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> 
				</p:cNvPr>
          <p:cNvSpPr/>
          <p:nvPr/>
        </p:nvSpPr>
        <p:spPr>
          <a:xfrm>
            <a:off x="1568441" y="7448540"/>
            <a:ext cx="31758" cy="44458"/>
          </a:xfrm>
          <a:custGeom>
            <a:avLst/>
            <a:gdLst>
              <a:gd name="connsiteX0" fmla="*/ 24390 w 31758"/>
              <a:gd name="connsiteY0" fmla="*/ 26798 h 44458"/>
              <a:gd name="connsiteX1" fmla="*/ 24390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24390" y="26798"/>
                </a:moveTo>
                <a:lnTo>
                  <a:pt x="24390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> 
				</p:cNvPr>
          <p:cNvSpPr/>
          <p:nvPr/>
        </p:nvSpPr>
        <p:spPr>
          <a:xfrm>
            <a:off x="1581141" y="7448540"/>
            <a:ext cx="31758" cy="44458"/>
          </a:xfrm>
          <a:custGeom>
            <a:avLst/>
            <a:gdLst>
              <a:gd name="connsiteX0" fmla="*/ 30749 w 31758"/>
              <a:gd name="connsiteY0" fmla="*/ 26798 h 44458"/>
              <a:gd name="connsiteX1" fmla="*/ 30749 w 31758"/>
              <a:gd name="connsiteY1" fmla="*/ 40139 h 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8" h="44458">
                <a:moveTo>
                  <a:pt x="30749" y="26798"/>
                </a:moveTo>
                <a:lnTo>
                  <a:pt x="30749" y="40139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> 
				</p:cNvPr>
          <p:cNvSpPr/>
          <p:nvPr/>
        </p:nvSpPr>
        <p:spPr>
          <a:xfrm>
            <a:off x="4540241" y="7131040"/>
            <a:ext cx="920758" cy="196858"/>
          </a:xfrm>
          <a:custGeom>
            <a:avLst/>
            <a:gdLst>
              <a:gd name="connsiteX0" fmla="*/ 25771 w 920758"/>
              <a:gd name="connsiteY0" fmla="*/ 178248 h 196858"/>
              <a:gd name="connsiteX1" fmla="*/ 25771 w 920758"/>
              <a:gd name="connsiteY1" fmla="*/ 47218 h 196858"/>
              <a:gd name="connsiteX2" fmla="*/ 27312 w 920758"/>
              <a:gd name="connsiteY2" fmla="*/ 39467 h 196858"/>
              <a:gd name="connsiteX3" fmla="*/ 31702 w 920758"/>
              <a:gd name="connsiteY3" fmla="*/ 32898 h 196858"/>
              <a:gd name="connsiteX4" fmla="*/ 38272 w 920758"/>
              <a:gd name="connsiteY4" fmla="*/ 28509 h 196858"/>
              <a:gd name="connsiteX5" fmla="*/ 46021 w 920758"/>
              <a:gd name="connsiteY5" fmla="*/ 26968 h 196858"/>
              <a:gd name="connsiteX6" fmla="*/ 901288 w 920758"/>
              <a:gd name="connsiteY6" fmla="*/ 26968 h 196858"/>
              <a:gd name="connsiteX7" fmla="*/ 909036 w 920758"/>
              <a:gd name="connsiteY7" fmla="*/ 28509 h 196858"/>
              <a:gd name="connsiteX8" fmla="*/ 915606 w 920758"/>
              <a:gd name="connsiteY8" fmla="*/ 32898 h 196858"/>
              <a:gd name="connsiteX9" fmla="*/ 919995 w 920758"/>
              <a:gd name="connsiteY9" fmla="*/ 39468 h 196858"/>
              <a:gd name="connsiteX10" fmla="*/ 921537 w 920758"/>
              <a:gd name="connsiteY10" fmla="*/ 47218 h 196858"/>
              <a:gd name="connsiteX11" fmla="*/ 921537 w 920758"/>
              <a:gd name="connsiteY11" fmla="*/ 178248 h 196858"/>
              <a:gd name="connsiteX12" fmla="*/ 919996 w 920758"/>
              <a:gd name="connsiteY12" fmla="*/ 185996 h 196858"/>
              <a:gd name="connsiteX13" fmla="*/ 915606 w 920758"/>
              <a:gd name="connsiteY13" fmla="*/ 192566 h 196858"/>
              <a:gd name="connsiteX14" fmla="*/ 909036 w 920758"/>
              <a:gd name="connsiteY14" fmla="*/ 196956 h 196858"/>
              <a:gd name="connsiteX15" fmla="*/ 901288 w 920758"/>
              <a:gd name="connsiteY15" fmla="*/ 198497 h 196858"/>
              <a:gd name="connsiteX16" fmla="*/ 46021 w 920758"/>
              <a:gd name="connsiteY16" fmla="*/ 198497 h 196858"/>
              <a:gd name="connsiteX17" fmla="*/ 38271 w 920758"/>
              <a:gd name="connsiteY17" fmla="*/ 196956 h 196858"/>
              <a:gd name="connsiteX18" fmla="*/ 31702 w 920758"/>
              <a:gd name="connsiteY18" fmla="*/ 192566 h 196858"/>
              <a:gd name="connsiteX19" fmla="*/ 27313 w 920758"/>
              <a:gd name="connsiteY19" fmla="*/ 185996 h 196858"/>
              <a:gd name="connsiteX20" fmla="*/ 25771 w 920758"/>
              <a:gd name="connsiteY20" fmla="*/ 178248 h 196858"/>
              <a:gd name="connsiteX21" fmla="*/ 25771 w 920758"/>
              <a:gd name="connsiteY21" fmla="*/ 178248 h 19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20758" h="196858">
                <a:moveTo>
                  <a:pt x="25771" y="178248"/>
                </a:moveTo>
                <a:lnTo>
                  <a:pt x="25771" y="47218"/>
                </a:lnTo>
                <a:cubicBezTo>
                  <a:pt x="25771" y="44532"/>
                  <a:pt x="26285" y="41948"/>
                  <a:pt x="27312" y="39467"/>
                </a:cubicBezTo>
                <a:cubicBezTo>
                  <a:pt x="28340" y="36986"/>
                  <a:pt x="29803" y="34797"/>
                  <a:pt x="31702" y="32898"/>
                </a:cubicBezTo>
                <a:cubicBezTo>
                  <a:pt x="33601" y="31000"/>
                  <a:pt x="35790" y="29536"/>
                  <a:pt x="38272" y="28509"/>
                </a:cubicBezTo>
                <a:cubicBezTo>
                  <a:pt x="40752" y="27482"/>
                  <a:pt x="43336" y="26968"/>
                  <a:pt x="46021" y="26968"/>
                </a:cubicBezTo>
                <a:lnTo>
                  <a:pt x="901288" y="26968"/>
                </a:lnTo>
                <a:cubicBezTo>
                  <a:pt x="903972" y="26968"/>
                  <a:pt x="906555" y="27482"/>
                  <a:pt x="909036" y="28509"/>
                </a:cubicBezTo>
                <a:cubicBezTo>
                  <a:pt x="911517" y="29536"/>
                  <a:pt x="913707" y="31000"/>
                  <a:pt x="915606" y="32898"/>
                </a:cubicBezTo>
                <a:cubicBezTo>
                  <a:pt x="917504" y="34797"/>
                  <a:pt x="918967" y="36987"/>
                  <a:pt x="919995" y="39468"/>
                </a:cubicBezTo>
                <a:cubicBezTo>
                  <a:pt x="921023" y="41948"/>
                  <a:pt x="921537" y="44532"/>
                  <a:pt x="921537" y="47218"/>
                </a:cubicBezTo>
                <a:lnTo>
                  <a:pt x="921537" y="178248"/>
                </a:lnTo>
                <a:cubicBezTo>
                  <a:pt x="921537" y="180932"/>
                  <a:pt x="921024" y="183515"/>
                  <a:pt x="919996" y="185996"/>
                </a:cubicBezTo>
                <a:cubicBezTo>
                  <a:pt x="918968" y="188476"/>
                  <a:pt x="917504" y="190666"/>
                  <a:pt x="915606" y="192566"/>
                </a:cubicBezTo>
                <a:cubicBezTo>
                  <a:pt x="913707" y="194464"/>
                  <a:pt x="911517" y="195928"/>
                  <a:pt x="909036" y="196956"/>
                </a:cubicBezTo>
                <a:cubicBezTo>
                  <a:pt x="906555" y="197984"/>
                  <a:pt x="903972" y="198497"/>
                  <a:pt x="901288" y="198497"/>
                </a:cubicBezTo>
                <a:lnTo>
                  <a:pt x="46021" y="198497"/>
                </a:lnTo>
                <a:cubicBezTo>
                  <a:pt x="43336" y="198497"/>
                  <a:pt x="40752" y="197984"/>
                  <a:pt x="38271" y="196956"/>
                </a:cubicBezTo>
                <a:cubicBezTo>
                  <a:pt x="35790" y="195928"/>
                  <a:pt x="33601" y="194464"/>
                  <a:pt x="31702" y="192566"/>
                </a:cubicBezTo>
                <a:cubicBezTo>
                  <a:pt x="29803" y="190666"/>
                  <a:pt x="28340" y="188476"/>
                  <a:pt x="27313" y="185996"/>
                </a:cubicBezTo>
                <a:cubicBezTo>
                  <a:pt x="26285" y="183515"/>
                  <a:pt x="25771" y="180932"/>
                  <a:pt x="25771" y="178248"/>
                </a:cubicBezTo>
                <a:lnTo>
                  <a:pt x="25771" y="178248"/>
                </a:lnTo>
                <a:close/>
              </a:path>
            </a:pathLst>
          </a:custGeom>
          <a:solidFill>
            <a:srgbClr val="000078">
              <a:alpha val="0"/>
            </a:srgbClr>
          </a:solidFill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> 
				</p:cNvPr>
          <p:cNvSpPr/>
          <p:nvPr/>
        </p:nvSpPr>
        <p:spPr>
          <a:xfrm>
            <a:off x="4540241" y="7613640"/>
            <a:ext cx="920758" cy="196858"/>
          </a:xfrm>
          <a:custGeom>
            <a:avLst/>
            <a:gdLst>
              <a:gd name="connsiteX0" fmla="*/ 25771 w 920758"/>
              <a:gd name="connsiteY0" fmla="*/ 181648 h 196858"/>
              <a:gd name="connsiteX1" fmla="*/ 25771 w 920758"/>
              <a:gd name="connsiteY1" fmla="*/ 50619 h 196858"/>
              <a:gd name="connsiteX2" fmla="*/ 27312 w 920758"/>
              <a:gd name="connsiteY2" fmla="*/ 42868 h 196858"/>
              <a:gd name="connsiteX3" fmla="*/ 31702 w 920758"/>
              <a:gd name="connsiteY3" fmla="*/ 36299 h 196858"/>
              <a:gd name="connsiteX4" fmla="*/ 38272 w 920758"/>
              <a:gd name="connsiteY4" fmla="*/ 31909 h 196858"/>
              <a:gd name="connsiteX5" fmla="*/ 46021 w 920758"/>
              <a:gd name="connsiteY5" fmla="*/ 30368 h 196858"/>
              <a:gd name="connsiteX6" fmla="*/ 901288 w 920758"/>
              <a:gd name="connsiteY6" fmla="*/ 30368 h 196858"/>
              <a:gd name="connsiteX7" fmla="*/ 909036 w 920758"/>
              <a:gd name="connsiteY7" fmla="*/ 31909 h 196858"/>
              <a:gd name="connsiteX8" fmla="*/ 915606 w 920758"/>
              <a:gd name="connsiteY8" fmla="*/ 36299 h 196858"/>
              <a:gd name="connsiteX9" fmla="*/ 919995 w 920758"/>
              <a:gd name="connsiteY9" fmla="*/ 42867 h 196858"/>
              <a:gd name="connsiteX10" fmla="*/ 921537 w 920758"/>
              <a:gd name="connsiteY10" fmla="*/ 50619 h 196858"/>
              <a:gd name="connsiteX11" fmla="*/ 921537 w 920758"/>
              <a:gd name="connsiteY11" fmla="*/ 181648 h 196858"/>
              <a:gd name="connsiteX12" fmla="*/ 919996 w 920758"/>
              <a:gd name="connsiteY12" fmla="*/ 189396 h 196858"/>
              <a:gd name="connsiteX13" fmla="*/ 915606 w 920758"/>
              <a:gd name="connsiteY13" fmla="*/ 195967 h 196858"/>
              <a:gd name="connsiteX14" fmla="*/ 909036 w 920758"/>
              <a:gd name="connsiteY14" fmla="*/ 200355 h 196858"/>
              <a:gd name="connsiteX15" fmla="*/ 901288 w 920758"/>
              <a:gd name="connsiteY15" fmla="*/ 201898 h 196858"/>
              <a:gd name="connsiteX16" fmla="*/ 46021 w 920758"/>
              <a:gd name="connsiteY16" fmla="*/ 201898 h 196858"/>
              <a:gd name="connsiteX17" fmla="*/ 38271 w 920758"/>
              <a:gd name="connsiteY17" fmla="*/ 200355 h 196858"/>
              <a:gd name="connsiteX18" fmla="*/ 31702 w 920758"/>
              <a:gd name="connsiteY18" fmla="*/ 195967 h 196858"/>
              <a:gd name="connsiteX19" fmla="*/ 27313 w 920758"/>
              <a:gd name="connsiteY19" fmla="*/ 189396 h 196858"/>
              <a:gd name="connsiteX20" fmla="*/ 25771 w 920758"/>
              <a:gd name="connsiteY20" fmla="*/ 181648 h 196858"/>
              <a:gd name="connsiteX21" fmla="*/ 25771 w 920758"/>
              <a:gd name="connsiteY21" fmla="*/ 181648 h 19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20758" h="196858">
                <a:moveTo>
                  <a:pt x="25771" y="181648"/>
                </a:moveTo>
                <a:lnTo>
                  <a:pt x="25771" y="50619"/>
                </a:lnTo>
                <a:cubicBezTo>
                  <a:pt x="25771" y="47932"/>
                  <a:pt x="26285" y="45349"/>
                  <a:pt x="27312" y="42868"/>
                </a:cubicBezTo>
                <a:cubicBezTo>
                  <a:pt x="28340" y="40387"/>
                  <a:pt x="29803" y="38197"/>
                  <a:pt x="31702" y="36299"/>
                </a:cubicBezTo>
                <a:cubicBezTo>
                  <a:pt x="33601" y="34400"/>
                  <a:pt x="35790" y="32937"/>
                  <a:pt x="38272" y="31909"/>
                </a:cubicBezTo>
                <a:cubicBezTo>
                  <a:pt x="40752" y="30882"/>
                  <a:pt x="43336" y="30368"/>
                  <a:pt x="46021" y="30368"/>
                </a:cubicBezTo>
                <a:lnTo>
                  <a:pt x="901288" y="30368"/>
                </a:lnTo>
                <a:cubicBezTo>
                  <a:pt x="903972" y="30368"/>
                  <a:pt x="906555" y="30882"/>
                  <a:pt x="909036" y="31909"/>
                </a:cubicBezTo>
                <a:cubicBezTo>
                  <a:pt x="911517" y="32937"/>
                  <a:pt x="913707" y="34400"/>
                  <a:pt x="915606" y="36299"/>
                </a:cubicBezTo>
                <a:cubicBezTo>
                  <a:pt x="917504" y="38197"/>
                  <a:pt x="918967" y="40387"/>
                  <a:pt x="919995" y="42867"/>
                </a:cubicBezTo>
                <a:cubicBezTo>
                  <a:pt x="921023" y="45349"/>
                  <a:pt x="921537" y="47932"/>
                  <a:pt x="921537" y="50619"/>
                </a:cubicBezTo>
                <a:lnTo>
                  <a:pt x="921537" y="181648"/>
                </a:lnTo>
                <a:cubicBezTo>
                  <a:pt x="921537" y="184333"/>
                  <a:pt x="921024" y="186916"/>
                  <a:pt x="919996" y="189396"/>
                </a:cubicBezTo>
                <a:cubicBezTo>
                  <a:pt x="918968" y="191877"/>
                  <a:pt x="917504" y="194067"/>
                  <a:pt x="915606" y="195967"/>
                </a:cubicBezTo>
                <a:cubicBezTo>
                  <a:pt x="913707" y="197865"/>
                  <a:pt x="911517" y="199328"/>
                  <a:pt x="909036" y="200355"/>
                </a:cubicBezTo>
                <a:cubicBezTo>
                  <a:pt x="906555" y="201383"/>
                  <a:pt x="903972" y="201897"/>
                  <a:pt x="901288" y="201898"/>
                </a:cubicBezTo>
                <a:lnTo>
                  <a:pt x="46021" y="201898"/>
                </a:lnTo>
                <a:cubicBezTo>
                  <a:pt x="43336" y="201897"/>
                  <a:pt x="40752" y="201383"/>
                  <a:pt x="38271" y="200355"/>
                </a:cubicBezTo>
                <a:cubicBezTo>
                  <a:pt x="35790" y="199328"/>
                  <a:pt x="33601" y="197865"/>
                  <a:pt x="31702" y="195967"/>
                </a:cubicBezTo>
                <a:cubicBezTo>
                  <a:pt x="29803" y="194067"/>
                  <a:pt x="28340" y="191877"/>
                  <a:pt x="27313" y="189396"/>
                </a:cubicBezTo>
                <a:cubicBezTo>
                  <a:pt x="26285" y="186916"/>
                  <a:pt x="25771" y="184333"/>
                  <a:pt x="25771" y="181648"/>
                </a:cubicBezTo>
                <a:lnTo>
                  <a:pt x="25771" y="181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TextBox 387"/>
          <p:cNvSpPr txBox="1"/>
          <p:nvPr/>
        </p:nvSpPr>
        <p:spPr>
          <a:xfrm>
            <a:off x="749477" y="872680"/>
            <a:ext cx="1495461" cy="16449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700" spc="-5" dirty="0">
                <a:solidFill>
                  <a:srgbClr val="000000"/>
                </a:solidFill>
                <a:latin typeface="Arial"/>
                <a:ea typeface="Arial"/>
              </a:rPr>
              <a:t>Ov</a:t>
            </a:r>
            <a:r>
              <a:rPr lang="en-US" altLang="zh-CN" sz="2700" dirty="0">
                <a:solidFill>
                  <a:srgbClr val="000000"/>
                </a:solidFill>
                <a:latin typeface="Arial"/>
                <a:ea typeface="Arial"/>
              </a:rPr>
              <a:t>erview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39"/>
              </a:lnSpc>
            </a:pPr>
            <a:endParaRPr lang="en-US" dirty="0" smtClean="0"/>
          </a:p>
          <a:p>
            <a:pPr marL="0" indent="152470">
              <a:lnSpc>
                <a:spcPct val="100000"/>
              </a:lnSpc>
            </a:pPr>
            <a:r>
              <a:rPr lang="en-US" altLang="zh-CN" sz="1350" dirty="0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r>
              <a:rPr lang="en-US" altLang="zh-CN" sz="135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Arial"/>
                <a:ea typeface="Arial"/>
              </a:rPr>
              <a:t>statistics</a:t>
            </a:r>
          </a:p>
          <a:p>
            <a:pPr>
              <a:lnSpc>
                <a:spcPts val="1289"/>
              </a:lnSpc>
            </a:pPr>
            <a:endParaRPr lang="en-US" dirty="0" smtClean="0"/>
          </a:p>
          <a:p>
            <a:pPr marL="0" indent="200117">
              <a:lnSpc>
                <a:spcPct val="100000"/>
              </a:lnSpc>
            </a:pP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Number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spc="-1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variables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4418306" y="2357563"/>
            <a:ext cx="86897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10" dirty="0">
                <a:solidFill>
                  <a:srgbClr val="000000"/>
                </a:solidFill>
                <a:latin typeface="Arial"/>
                <a:ea typeface="Arial"/>
              </a:rPr>
              <a:t>7</a:t>
            </a:r>
          </a:p>
        </p:txBody>
      </p:sp>
      <p:sp>
        <p:nvSpPr>
          <p:cNvPr id="389" name="TextBox 389"/>
          <p:cNvSpPr txBox="1"/>
          <p:nvPr/>
        </p:nvSpPr>
        <p:spPr>
          <a:xfrm>
            <a:off x="949595" y="2652975"/>
            <a:ext cx="389243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68711" algn="l"/>
              </a:tabLst>
            </a:pP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Number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spc="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observations	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ea typeface="Arial"/>
              </a:rPr>
              <a:t>1338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949595" y="2948387"/>
            <a:ext cx="3669908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68711" algn="l"/>
              </a:tabLst>
            </a:pP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Missing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cells	</a:t>
            </a:r>
            <a:r>
              <a:rPr lang="en-US" altLang="zh-CN" sz="1050" spc="-4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949595" y="3243800"/>
            <a:ext cx="3899778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68711" algn="l"/>
              </a:tabLst>
            </a:pP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Missing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cells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(%)	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ea typeface="Arial"/>
              </a:rPr>
              <a:t>0.0%</a:t>
            </a:r>
          </a:p>
        </p:txBody>
      </p:sp>
      <p:sp>
        <p:nvSpPr>
          <p:cNvPr id="392" name="TextBox 392"/>
          <p:cNvSpPr txBox="1"/>
          <p:nvPr/>
        </p:nvSpPr>
        <p:spPr>
          <a:xfrm>
            <a:off x="949595" y="3539212"/>
            <a:ext cx="3669908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68711" algn="l"/>
              </a:tabLst>
            </a:pP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Duplicate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rows	</a:t>
            </a:r>
            <a:r>
              <a:rPr lang="en-US" altLang="zh-CN" sz="1050" spc="-4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393" name="TextBox 393"/>
          <p:cNvSpPr txBox="1"/>
          <p:nvPr/>
        </p:nvSpPr>
        <p:spPr>
          <a:xfrm>
            <a:off x="949595" y="3834624"/>
            <a:ext cx="3899778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68711" algn="l"/>
              </a:tabLst>
            </a:pP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Duplicate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rows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(%)	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ea typeface="Arial"/>
              </a:rPr>
              <a:t>0.1%</a:t>
            </a:r>
          </a:p>
        </p:txBody>
      </p:sp>
      <p:sp>
        <p:nvSpPr>
          <p:cNvPr id="394" name="TextBox 394"/>
          <p:cNvSpPr txBox="1"/>
          <p:nvPr/>
        </p:nvSpPr>
        <p:spPr>
          <a:xfrm>
            <a:off x="949595" y="4130036"/>
            <a:ext cx="4100007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68711" algn="l"/>
              </a:tabLst>
            </a:pP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Total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size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050" spc="-7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memory	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73.3</a:t>
            </a:r>
            <a:r>
              <a:rPr lang="en-US" altLang="zh-CN" sz="105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KiB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949595" y="4425448"/>
            <a:ext cx="3981404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468711" algn="l"/>
              </a:tabLst>
            </a:pP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Average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record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size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050" spc="-34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memory	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56.1</a:t>
            </a:r>
            <a:r>
              <a:rPr lang="en-US" altLang="zh-CN" sz="105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</a:p>
        </p:txBody>
      </p:sp>
      <p:sp>
        <p:nvSpPr>
          <p:cNvPr id="396" name="TextBox 396"/>
          <p:cNvSpPr txBox="1"/>
          <p:nvPr/>
        </p:nvSpPr>
        <p:spPr>
          <a:xfrm>
            <a:off x="901947" y="4818198"/>
            <a:ext cx="1086780" cy="539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50" spc="-10" dirty="0">
                <a:solidFill>
                  <a:srgbClr val="000000"/>
                </a:solidFill>
                <a:latin typeface="Arial"/>
                <a:ea typeface="Arial"/>
              </a:rPr>
              <a:t>Variable</a:t>
            </a:r>
            <a:r>
              <a:rPr lang="en-US" altLang="zh-CN" sz="13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350" spc="-5" dirty="0">
                <a:solidFill>
                  <a:srgbClr val="000000"/>
                </a:solidFill>
                <a:latin typeface="Arial"/>
                <a:ea typeface="Arial"/>
              </a:rPr>
              <a:t>types</a:t>
            </a:r>
          </a:p>
          <a:p>
            <a:pPr>
              <a:lnSpc>
                <a:spcPts val="1364"/>
              </a:lnSpc>
            </a:pPr>
            <a:endParaRPr lang="en-US" dirty="0" smtClean="0"/>
          </a:p>
          <a:p>
            <a:pPr marL="0" indent="47647">
              <a:lnSpc>
                <a:spcPct val="100000"/>
              </a:lnSpc>
            </a:pPr>
            <a:r>
              <a:rPr lang="en-US" altLang="zh-CN" sz="1050" spc="-5" b="1" dirty="0">
                <a:solidFill>
                  <a:srgbClr val="000000"/>
                </a:solidFill>
                <a:latin typeface="Arial"/>
                <a:ea typeface="Arial"/>
              </a:rPr>
              <a:t>Nu</a:t>
            </a: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meric</a:t>
            </a:r>
          </a:p>
        </p:txBody>
      </p:sp>
      <p:sp>
        <p:nvSpPr>
          <p:cNvPr id="397" name="TextBox 397"/>
          <p:cNvSpPr txBox="1"/>
          <p:nvPr/>
        </p:nvSpPr>
        <p:spPr>
          <a:xfrm>
            <a:off x="4656542" y="5197332"/>
            <a:ext cx="86897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10" dirty="0">
                <a:solidFill>
                  <a:srgbClr val="000000"/>
                </a:solidFill>
                <a:latin typeface="Arial"/>
                <a:ea typeface="Arial"/>
              </a:rPr>
              <a:t>4</a:t>
            </a:r>
          </a:p>
        </p:txBody>
      </p:sp>
      <p:sp>
        <p:nvSpPr>
          <p:cNvPr id="398" name="TextBox 398"/>
          <p:cNvSpPr txBox="1"/>
          <p:nvPr/>
        </p:nvSpPr>
        <p:spPr>
          <a:xfrm>
            <a:off x="949595" y="5492744"/>
            <a:ext cx="3908144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706947" algn="l"/>
              </a:tabLst>
            </a:pP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Categorical	</a:t>
            </a:r>
            <a:r>
              <a:rPr lang="en-US" altLang="zh-CN" sz="1050" spc="-4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399" name="TextBox 399"/>
          <p:cNvSpPr txBox="1"/>
          <p:nvPr/>
        </p:nvSpPr>
        <p:spPr>
          <a:xfrm>
            <a:off x="949595" y="5788157"/>
            <a:ext cx="3908144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706947" algn="l"/>
              </a:tabLst>
            </a:pPr>
            <a:r>
              <a:rPr lang="en-US" altLang="zh-CN" sz="1050" b="1" dirty="0">
                <a:solidFill>
                  <a:srgbClr val="000000"/>
                </a:solidFill>
                <a:latin typeface="Arial"/>
                <a:ea typeface="Arial"/>
              </a:rPr>
              <a:t>Boolean	</a:t>
            </a:r>
            <a:r>
              <a:rPr lang="en-US" altLang="zh-CN" sz="1050" spc="-4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400" name="TextBox 400"/>
          <p:cNvSpPr txBox="1"/>
          <p:nvPr/>
        </p:nvSpPr>
        <p:spPr>
          <a:xfrm>
            <a:off x="759006" y="6180906"/>
            <a:ext cx="2203178" cy="5391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50" spc="-5" dirty="0">
                <a:solidFill>
                  <a:srgbClr val="000000"/>
                </a:solidFill>
                <a:latin typeface="Arial"/>
                <a:ea typeface="Arial"/>
              </a:rPr>
              <a:t>Al</a:t>
            </a:r>
            <a:r>
              <a:rPr lang="en-US" altLang="zh-CN" sz="1350" dirty="0">
                <a:solidFill>
                  <a:srgbClr val="000000"/>
                </a:solidFill>
                <a:latin typeface="Arial"/>
                <a:ea typeface="Arial"/>
              </a:rPr>
              <a:t>erts</a:t>
            </a:r>
          </a:p>
          <a:p>
            <a:pPr>
              <a:lnSpc>
                <a:spcPts val="1364"/>
              </a:lnSpc>
            </a:pPr>
            <a:endParaRPr lang="en-US" dirty="0" smtClean="0"/>
          </a:p>
          <a:p>
            <a:pPr marL="0" indent="47647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has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(0.1%)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duplicate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rows</a:t>
            </a:r>
          </a:p>
        </p:txBody>
      </p:sp>
      <p:sp>
        <p:nvSpPr>
          <p:cNvPr id="401" name="TextBox 401"/>
          <p:cNvSpPr txBox="1"/>
          <p:nvPr/>
        </p:nvSpPr>
        <p:spPr>
          <a:xfrm>
            <a:off x="4627953" y="6590653"/>
            <a:ext cx="518714" cy="121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800" spc="-10" b="1" dirty="0">
                <a:solidFill>
                  <a:srgbClr val="000000"/>
                </a:solidFill>
                <a:latin typeface="Arial"/>
                <a:ea typeface="Arial"/>
              </a:rPr>
              <a:t>Dupli</a:t>
            </a:r>
            <a:r>
              <a:rPr lang="en-US" altLang="zh-CN" sz="800" spc="-5" b="1" dirty="0">
                <a:solidFill>
                  <a:srgbClr val="000000"/>
                </a:solidFill>
                <a:latin typeface="Arial"/>
                <a:ea typeface="Arial"/>
              </a:rPr>
              <a:t>cates</a:t>
            </a:r>
          </a:p>
        </p:txBody>
      </p:sp>
      <p:sp>
        <p:nvSpPr>
          <p:cNvPr id="402" name="TextBox 402"/>
          <p:cNvSpPr txBox="1"/>
          <p:nvPr/>
        </p:nvSpPr>
        <p:spPr>
          <a:xfrm>
            <a:off x="844771" y="6856765"/>
            <a:ext cx="467741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783182" algn="l"/>
              </a:tabLst>
            </a:pPr>
            <a:r>
              <a:rPr lang="en-US" altLang="zh-CN" sz="950" dirty="0">
                <a:solidFill>
                  <a:srgbClr val="000000"/>
                </a:solidFill>
                <a:latin typeface="Consolas"/>
                <a:ea typeface="Consolas"/>
              </a:rPr>
              <a:t>age</a:t>
            </a:r>
            <a:r>
              <a:rPr lang="en-US" altLang="zh-CN" sz="9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highly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correlated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1050" spc="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950" dirty="0">
                <a:solidFill>
                  <a:srgbClr val="000000"/>
                </a:solidFill>
                <a:latin typeface="Consolas"/>
                <a:ea typeface="Consolas"/>
              </a:rPr>
              <a:t>charges	</a:t>
            </a:r>
            <a:r>
              <a:rPr lang="en-US" altLang="zh-CN" sz="800" spc="-5" b="1" dirty="0">
                <a:solidFill>
                  <a:srgbClr val="000000"/>
                </a:solidFill>
                <a:latin typeface="Arial"/>
                <a:ea typeface="Arial"/>
              </a:rPr>
              <a:t>High</a:t>
            </a:r>
            <a:r>
              <a:rPr lang="en-US" altLang="zh-CN" sz="800" spc="-5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800" spc="-5" b="1" dirty="0">
                <a:solidFill>
                  <a:srgbClr val="000000"/>
                </a:solidFill>
                <a:latin typeface="Arial"/>
                <a:ea typeface="Arial"/>
              </a:rPr>
              <a:t>correlation</a:t>
            </a:r>
          </a:p>
        </p:txBody>
      </p:sp>
      <p:sp>
        <p:nvSpPr>
          <p:cNvPr id="403" name="TextBox 403"/>
          <p:cNvSpPr txBox="1"/>
          <p:nvPr/>
        </p:nvSpPr>
        <p:spPr>
          <a:xfrm>
            <a:off x="806653" y="7152178"/>
            <a:ext cx="3346301" cy="3492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17">
              <a:lnSpc>
                <a:spcPct val="100000"/>
              </a:lnSpc>
            </a:pPr>
            <a:r>
              <a:rPr lang="en-US" altLang="zh-CN" sz="950" dirty="0">
                <a:solidFill>
                  <a:srgbClr val="000000"/>
                </a:solidFill>
                <a:latin typeface="Consolas"/>
                <a:ea typeface="Consolas"/>
              </a:rPr>
              <a:t>charges</a:t>
            </a:r>
            <a:r>
              <a:rPr lang="en-US" altLang="zh-CN" sz="950" spc="1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highly</a:t>
            </a:r>
            <a:r>
              <a:rPr lang="en-US" altLang="zh-CN" sz="1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correlated</a:t>
            </a:r>
            <a:r>
              <a:rPr lang="en-US" altLang="zh-CN" sz="1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1050" spc="1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950" dirty="0">
                <a:solidFill>
                  <a:srgbClr val="000000"/>
                </a:solidFill>
                <a:latin typeface="Consolas"/>
                <a:ea typeface="Consolas"/>
              </a:rPr>
              <a:t>age</a:t>
            </a:r>
            <a:r>
              <a:rPr lang="en-US" altLang="zh-CN" sz="950" spc="2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other</a:t>
            </a:r>
            <a:r>
              <a:rPr lang="en-US" altLang="zh-CN" sz="1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fields</a:t>
            </a:r>
          </a:p>
          <a:p>
            <a:pPr marL="0">
              <a:lnSpc>
                <a:spcPct val="100000"/>
              </a:lnSpc>
              <a:spcBef>
                <a:spcPts val="229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(age,</a:t>
            </a:r>
            <a:r>
              <a:rPr lang="en-US" altLang="zh-CN" sz="105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smoker)</a:t>
            </a:r>
          </a:p>
        </p:txBody>
      </p:sp>
      <p:sp>
        <p:nvSpPr>
          <p:cNvPr id="404" name="TextBox 404"/>
          <p:cNvSpPr txBox="1"/>
          <p:nvPr/>
        </p:nvSpPr>
        <p:spPr>
          <a:xfrm>
            <a:off x="4627953" y="7181477"/>
            <a:ext cx="894236" cy="121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800" spc="-5" b="1" dirty="0">
                <a:solidFill>
                  <a:srgbClr val="000000"/>
                </a:solidFill>
                <a:latin typeface="Arial"/>
                <a:ea typeface="Arial"/>
              </a:rPr>
              <a:t>High</a:t>
            </a:r>
            <a:r>
              <a:rPr lang="en-US" altLang="zh-CN" sz="800" spc="-3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800" spc="-5" b="1" dirty="0">
                <a:solidFill>
                  <a:srgbClr val="000000"/>
                </a:solidFill>
                <a:latin typeface="Arial"/>
                <a:ea typeface="Arial"/>
              </a:rPr>
              <a:t>correlation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844771" y="7638179"/>
            <a:ext cx="467741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783182" algn="l"/>
              </a:tabLst>
            </a:pPr>
            <a:r>
              <a:rPr lang="en-US" altLang="zh-CN" sz="950" dirty="0">
                <a:solidFill>
                  <a:srgbClr val="000000"/>
                </a:solidFill>
                <a:latin typeface="Consolas"/>
                <a:ea typeface="Consolas"/>
              </a:rPr>
              <a:t>smoker</a:t>
            </a:r>
            <a:r>
              <a:rPr lang="en-US" altLang="zh-CN" sz="9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highly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correlated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1050" spc="2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en-US" altLang="zh-CN" sz="950" dirty="0">
                <a:solidFill>
                  <a:srgbClr val="000000"/>
                </a:solidFill>
                <a:latin typeface="Consolas"/>
                <a:ea typeface="Consolas"/>
              </a:rPr>
              <a:t>charges	</a:t>
            </a:r>
            <a:r>
              <a:rPr lang="en-US" altLang="zh-CN" sz="800" spc="-5" b="1" dirty="0">
                <a:solidFill>
                  <a:srgbClr val="000000"/>
                </a:solidFill>
                <a:latin typeface="Arial"/>
                <a:ea typeface="Arial"/>
              </a:rPr>
              <a:t>High</a:t>
            </a:r>
            <a:r>
              <a:rPr lang="en-US" altLang="zh-CN" sz="800" spc="-5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800" spc="-5" b="1" dirty="0">
                <a:solidFill>
                  <a:srgbClr val="000000"/>
                </a:solidFill>
                <a:latin typeface="Arial"/>
                <a:ea typeface="Arial"/>
              </a:rPr>
              <a:t>correlation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478781" y="8155806"/>
            <a:ext cx="1680727" cy="120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t[34]: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2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spc="-5" b="1" dirty="0">
                <a:solidFill>
                  <a:srgbClr val="000000"/>
                </a:solidFill>
                <a:latin typeface="Arial"/>
                <a:ea typeface="Arial"/>
              </a:rPr>
              <a:t>Th</a:t>
            </a:r>
            <a:r>
              <a:rPr lang="en-US" altLang="zh-CN" sz="1950" b="1" dirty="0">
                <a:solidFill>
                  <a:srgbClr val="000000"/>
                </a:solidFill>
                <a:latin typeface="Arial"/>
                <a:ea typeface="Arial"/>
              </a:rPr>
              <a:t>anks!</a:t>
            </a:r>
          </a:p>
          <a:p>
            <a:pPr>
              <a:lnSpc>
                <a:spcPts val="9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KARNAP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BINSAK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RIMVEN.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5"> 
				</p:cNvPr>
          <p:cNvSpPr/>
          <p:nvPr/>
        </p:nvSpPr>
        <p:spPr>
          <a:xfrm>
            <a:off x="412750" y="692150"/>
            <a:ext cx="6724650" cy="450850"/>
          </a:xfrm>
          <a:custGeom>
            <a:avLst/>
            <a:gdLst>
              <a:gd name="connsiteX0" fmla="*/ 17491 w 6724650"/>
              <a:gd name="connsiteY0" fmla="*/ 438504 h 450850"/>
              <a:gd name="connsiteX1" fmla="*/ 17491 w 6724650"/>
              <a:gd name="connsiteY1" fmla="*/ 28738 h 450850"/>
              <a:gd name="connsiteX2" fmla="*/ 18579 w 6724650"/>
              <a:gd name="connsiteY2" fmla="*/ 23266 h 450850"/>
              <a:gd name="connsiteX3" fmla="*/ 21677 w 6724650"/>
              <a:gd name="connsiteY3" fmla="*/ 18630 h 450850"/>
              <a:gd name="connsiteX4" fmla="*/ 26315 w 6724650"/>
              <a:gd name="connsiteY4" fmla="*/ 15531 h 450850"/>
              <a:gd name="connsiteX5" fmla="*/ 31785 w 6724650"/>
              <a:gd name="connsiteY5" fmla="*/ 14444 h 450850"/>
              <a:gd name="connsiteX6" fmla="*/ 6711914 w 6724650"/>
              <a:gd name="connsiteY6" fmla="*/ 14444 h 450850"/>
              <a:gd name="connsiteX7" fmla="*/ 6717383 w 6724650"/>
              <a:gd name="connsiteY7" fmla="*/ 15532 h 450850"/>
              <a:gd name="connsiteX8" fmla="*/ 6722021 w 6724650"/>
              <a:gd name="connsiteY8" fmla="*/ 18630 h 450850"/>
              <a:gd name="connsiteX9" fmla="*/ 6725120 w 6724650"/>
              <a:gd name="connsiteY9" fmla="*/ 23266 h 450850"/>
              <a:gd name="connsiteX10" fmla="*/ 6726208 w 6724650"/>
              <a:gd name="connsiteY10" fmla="*/ 28738 h 450850"/>
              <a:gd name="connsiteX11" fmla="*/ 6726208 w 6724650"/>
              <a:gd name="connsiteY11" fmla="*/ 438504 h 450850"/>
              <a:gd name="connsiteX12" fmla="*/ 6725120 w 6724650"/>
              <a:gd name="connsiteY12" fmla="*/ 443973 h 450850"/>
              <a:gd name="connsiteX13" fmla="*/ 6722021 w 6724650"/>
              <a:gd name="connsiteY13" fmla="*/ 448611 h 450850"/>
              <a:gd name="connsiteX14" fmla="*/ 6717383 w 6724650"/>
              <a:gd name="connsiteY14" fmla="*/ 451709 h 450850"/>
              <a:gd name="connsiteX15" fmla="*/ 6711914 w 6724650"/>
              <a:gd name="connsiteY15" fmla="*/ 452798 h 450850"/>
              <a:gd name="connsiteX16" fmla="*/ 31785 w 6724650"/>
              <a:gd name="connsiteY16" fmla="*/ 452798 h 450850"/>
              <a:gd name="connsiteX17" fmla="*/ 26315 w 6724650"/>
              <a:gd name="connsiteY17" fmla="*/ 451709 h 450850"/>
              <a:gd name="connsiteX18" fmla="*/ 21677 w 6724650"/>
              <a:gd name="connsiteY18" fmla="*/ 448611 h 450850"/>
              <a:gd name="connsiteX19" fmla="*/ 18579 w 6724650"/>
              <a:gd name="connsiteY19" fmla="*/ 443973 h 450850"/>
              <a:gd name="connsiteX20" fmla="*/ 17491 w 6724650"/>
              <a:gd name="connsiteY20" fmla="*/ 438504 h 450850"/>
              <a:gd name="connsiteX21" fmla="*/ 17491 w 6724650"/>
              <a:gd name="connsiteY21" fmla="*/ 438504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50850">
                <a:moveTo>
                  <a:pt x="17491" y="438504"/>
                </a:moveTo>
                <a:lnTo>
                  <a:pt x="17491" y="28738"/>
                </a:lnTo>
                <a:cubicBezTo>
                  <a:pt x="17491" y="26842"/>
                  <a:pt x="17853" y="25018"/>
                  <a:pt x="18579" y="23266"/>
                </a:cubicBezTo>
                <a:cubicBezTo>
                  <a:pt x="19304" y="21516"/>
                  <a:pt x="20337" y="19970"/>
                  <a:pt x="21677" y="18630"/>
                </a:cubicBezTo>
                <a:cubicBezTo>
                  <a:pt x="23018" y="17290"/>
                  <a:pt x="24564" y="16257"/>
                  <a:pt x="26315" y="15531"/>
                </a:cubicBezTo>
                <a:cubicBezTo>
                  <a:pt x="28066" y="14806"/>
                  <a:pt x="29889" y="14444"/>
                  <a:pt x="31785" y="14444"/>
                </a:cubicBezTo>
                <a:lnTo>
                  <a:pt x="6711914" y="14444"/>
                </a:lnTo>
                <a:cubicBezTo>
                  <a:pt x="6713809" y="14444"/>
                  <a:pt x="6715632" y="14807"/>
                  <a:pt x="6717383" y="15532"/>
                </a:cubicBezTo>
                <a:cubicBezTo>
                  <a:pt x="6719135" y="16257"/>
                  <a:pt x="6720681" y="17290"/>
                  <a:pt x="6722021" y="18630"/>
                </a:cubicBezTo>
                <a:cubicBezTo>
                  <a:pt x="6723361" y="19970"/>
                  <a:pt x="6724394" y="21516"/>
                  <a:pt x="6725120" y="23266"/>
                </a:cubicBezTo>
                <a:cubicBezTo>
                  <a:pt x="6725845" y="25018"/>
                  <a:pt x="6726208" y="26842"/>
                  <a:pt x="6726208" y="28738"/>
                </a:cubicBezTo>
                <a:lnTo>
                  <a:pt x="6726208" y="438504"/>
                </a:lnTo>
                <a:cubicBezTo>
                  <a:pt x="6726208" y="440399"/>
                  <a:pt x="6725845" y="442222"/>
                  <a:pt x="6725120" y="443973"/>
                </a:cubicBezTo>
                <a:cubicBezTo>
                  <a:pt x="6724394" y="445724"/>
                  <a:pt x="6723361" y="447270"/>
                  <a:pt x="6722021" y="448611"/>
                </a:cubicBezTo>
                <a:cubicBezTo>
                  <a:pt x="6720681" y="449951"/>
                  <a:pt x="6719135" y="450984"/>
                  <a:pt x="6717383" y="451709"/>
                </a:cubicBezTo>
                <a:cubicBezTo>
                  <a:pt x="6715632" y="452435"/>
                  <a:pt x="6713809" y="452798"/>
                  <a:pt x="6711914" y="452798"/>
                </a:cubicBezTo>
                <a:lnTo>
                  <a:pt x="31785" y="452798"/>
                </a:lnTo>
                <a:cubicBezTo>
                  <a:pt x="29889" y="452798"/>
                  <a:pt x="28066" y="452435"/>
                  <a:pt x="26315" y="451709"/>
                </a:cubicBezTo>
                <a:cubicBezTo>
                  <a:pt x="24564" y="450984"/>
                  <a:pt x="23018" y="449951"/>
                  <a:pt x="21677" y="448611"/>
                </a:cubicBezTo>
                <a:cubicBezTo>
                  <a:pt x="20337" y="447270"/>
                  <a:pt x="19304" y="445724"/>
                  <a:pt x="18579" y="443973"/>
                </a:cubicBezTo>
                <a:cubicBezTo>
                  <a:pt x="17853" y="442222"/>
                  <a:pt x="17491" y="440399"/>
                  <a:pt x="17491" y="438504"/>
                </a:cubicBezTo>
                <a:lnTo>
                  <a:pt x="17491" y="43850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> 
				</p:cNvPr>
          <p:cNvSpPr/>
          <p:nvPr/>
        </p:nvSpPr>
        <p:spPr>
          <a:xfrm>
            <a:off x="412750" y="4273550"/>
            <a:ext cx="6724650" cy="438150"/>
          </a:xfrm>
          <a:custGeom>
            <a:avLst/>
            <a:gdLst>
              <a:gd name="connsiteX0" fmla="*/ 17491 w 6724650"/>
              <a:gd name="connsiteY0" fmla="*/ 430639 h 438150"/>
              <a:gd name="connsiteX1" fmla="*/ 17491 w 6724650"/>
              <a:gd name="connsiteY1" fmla="*/ 20874 h 438150"/>
              <a:gd name="connsiteX2" fmla="*/ 18579 w 6724650"/>
              <a:gd name="connsiteY2" fmla="*/ 15403 h 438150"/>
              <a:gd name="connsiteX3" fmla="*/ 21677 w 6724650"/>
              <a:gd name="connsiteY3" fmla="*/ 10765 h 438150"/>
              <a:gd name="connsiteX4" fmla="*/ 26315 w 6724650"/>
              <a:gd name="connsiteY4" fmla="*/ 7666 h 438150"/>
              <a:gd name="connsiteX5" fmla="*/ 31785 w 6724650"/>
              <a:gd name="connsiteY5" fmla="*/ 6580 h 438150"/>
              <a:gd name="connsiteX6" fmla="*/ 6711914 w 6724650"/>
              <a:gd name="connsiteY6" fmla="*/ 6580 h 438150"/>
              <a:gd name="connsiteX7" fmla="*/ 6717383 w 6724650"/>
              <a:gd name="connsiteY7" fmla="*/ 7666 h 438150"/>
              <a:gd name="connsiteX8" fmla="*/ 6722021 w 6724650"/>
              <a:gd name="connsiteY8" fmla="*/ 10765 h 438150"/>
              <a:gd name="connsiteX9" fmla="*/ 6725120 w 6724650"/>
              <a:gd name="connsiteY9" fmla="*/ 15402 h 438150"/>
              <a:gd name="connsiteX10" fmla="*/ 6726208 w 6724650"/>
              <a:gd name="connsiteY10" fmla="*/ 20874 h 438150"/>
              <a:gd name="connsiteX11" fmla="*/ 6726208 w 6724650"/>
              <a:gd name="connsiteY11" fmla="*/ 430639 h 438150"/>
              <a:gd name="connsiteX12" fmla="*/ 6725120 w 6724650"/>
              <a:gd name="connsiteY12" fmla="*/ 436108 h 438150"/>
              <a:gd name="connsiteX13" fmla="*/ 6722021 w 6724650"/>
              <a:gd name="connsiteY13" fmla="*/ 440745 h 438150"/>
              <a:gd name="connsiteX14" fmla="*/ 6717383 w 6724650"/>
              <a:gd name="connsiteY14" fmla="*/ 443843 h 438150"/>
              <a:gd name="connsiteX15" fmla="*/ 6711914 w 6724650"/>
              <a:gd name="connsiteY15" fmla="*/ 444933 h 438150"/>
              <a:gd name="connsiteX16" fmla="*/ 31785 w 6724650"/>
              <a:gd name="connsiteY16" fmla="*/ 444933 h 438150"/>
              <a:gd name="connsiteX17" fmla="*/ 26315 w 6724650"/>
              <a:gd name="connsiteY17" fmla="*/ 443843 h 438150"/>
              <a:gd name="connsiteX18" fmla="*/ 21677 w 6724650"/>
              <a:gd name="connsiteY18" fmla="*/ 440745 h 438150"/>
              <a:gd name="connsiteX19" fmla="*/ 18579 w 6724650"/>
              <a:gd name="connsiteY19" fmla="*/ 436108 h 438150"/>
              <a:gd name="connsiteX20" fmla="*/ 17491 w 6724650"/>
              <a:gd name="connsiteY20" fmla="*/ 430639 h 438150"/>
              <a:gd name="connsiteX21" fmla="*/ 17491 w 6724650"/>
              <a:gd name="connsiteY21" fmla="*/ 430639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38150">
                <a:moveTo>
                  <a:pt x="17491" y="430639"/>
                </a:moveTo>
                <a:lnTo>
                  <a:pt x="17491" y="20874"/>
                </a:lnTo>
                <a:cubicBezTo>
                  <a:pt x="17491" y="18978"/>
                  <a:pt x="17853" y="17154"/>
                  <a:pt x="18579" y="15403"/>
                </a:cubicBezTo>
                <a:cubicBezTo>
                  <a:pt x="19304" y="13650"/>
                  <a:pt x="20337" y="12104"/>
                  <a:pt x="21677" y="10765"/>
                </a:cubicBezTo>
                <a:cubicBezTo>
                  <a:pt x="23018" y="9424"/>
                  <a:pt x="24564" y="8391"/>
                  <a:pt x="26315" y="7666"/>
                </a:cubicBezTo>
                <a:cubicBezTo>
                  <a:pt x="28066" y="6941"/>
                  <a:pt x="29889" y="6580"/>
                  <a:pt x="31785" y="6580"/>
                </a:cubicBezTo>
                <a:lnTo>
                  <a:pt x="6711914" y="6580"/>
                </a:lnTo>
                <a:cubicBezTo>
                  <a:pt x="6713809" y="6580"/>
                  <a:pt x="6715632" y="6941"/>
                  <a:pt x="6717383" y="7666"/>
                </a:cubicBezTo>
                <a:cubicBezTo>
                  <a:pt x="6719135" y="8391"/>
                  <a:pt x="6720681" y="9424"/>
                  <a:pt x="6722021" y="10765"/>
                </a:cubicBezTo>
                <a:cubicBezTo>
                  <a:pt x="6723361" y="12104"/>
                  <a:pt x="6724394" y="13650"/>
                  <a:pt x="6725120" y="15402"/>
                </a:cubicBezTo>
                <a:cubicBezTo>
                  <a:pt x="6725845" y="17154"/>
                  <a:pt x="6726208" y="18978"/>
                  <a:pt x="6726208" y="20874"/>
                </a:cubicBezTo>
                <a:lnTo>
                  <a:pt x="6726208" y="430639"/>
                </a:lnTo>
                <a:cubicBezTo>
                  <a:pt x="6726208" y="432534"/>
                  <a:pt x="6725845" y="434357"/>
                  <a:pt x="6725120" y="436108"/>
                </a:cubicBezTo>
                <a:cubicBezTo>
                  <a:pt x="6724394" y="437858"/>
                  <a:pt x="6723361" y="439404"/>
                  <a:pt x="6722021" y="440745"/>
                </a:cubicBezTo>
                <a:cubicBezTo>
                  <a:pt x="6720681" y="442085"/>
                  <a:pt x="6719135" y="443117"/>
                  <a:pt x="6717383" y="443843"/>
                </a:cubicBezTo>
                <a:cubicBezTo>
                  <a:pt x="6715632" y="444569"/>
                  <a:pt x="6713809" y="444932"/>
                  <a:pt x="6711914" y="444933"/>
                </a:cubicBezTo>
                <a:lnTo>
                  <a:pt x="31785" y="444933"/>
                </a:lnTo>
                <a:cubicBezTo>
                  <a:pt x="29889" y="444932"/>
                  <a:pt x="28066" y="444569"/>
                  <a:pt x="26315" y="443843"/>
                </a:cubicBezTo>
                <a:cubicBezTo>
                  <a:pt x="24564" y="443117"/>
                  <a:pt x="23018" y="442085"/>
                  <a:pt x="21677" y="440745"/>
                </a:cubicBezTo>
                <a:cubicBezTo>
                  <a:pt x="20337" y="439404"/>
                  <a:pt x="19304" y="437858"/>
                  <a:pt x="18579" y="436108"/>
                </a:cubicBezTo>
                <a:cubicBezTo>
                  <a:pt x="17853" y="434357"/>
                  <a:pt x="17491" y="432534"/>
                  <a:pt x="17491" y="430639"/>
                </a:cubicBezTo>
                <a:lnTo>
                  <a:pt x="17491" y="43063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 
				</p:cNvPr>
          <p:cNvSpPr/>
          <p:nvPr/>
        </p:nvSpPr>
        <p:spPr>
          <a:xfrm>
            <a:off x="412750" y="5670550"/>
            <a:ext cx="6724650" cy="438150"/>
          </a:xfrm>
          <a:custGeom>
            <a:avLst/>
            <a:gdLst>
              <a:gd name="connsiteX0" fmla="*/ 17491 w 6724650"/>
              <a:gd name="connsiteY0" fmla="*/ 434465 h 438150"/>
              <a:gd name="connsiteX1" fmla="*/ 17491 w 6724650"/>
              <a:gd name="connsiteY1" fmla="*/ 24700 h 438150"/>
              <a:gd name="connsiteX2" fmla="*/ 18579 w 6724650"/>
              <a:gd name="connsiteY2" fmla="*/ 19228 h 438150"/>
              <a:gd name="connsiteX3" fmla="*/ 21677 w 6724650"/>
              <a:gd name="connsiteY3" fmla="*/ 14591 h 438150"/>
              <a:gd name="connsiteX4" fmla="*/ 26315 w 6724650"/>
              <a:gd name="connsiteY4" fmla="*/ 11493 h 438150"/>
              <a:gd name="connsiteX5" fmla="*/ 31785 w 6724650"/>
              <a:gd name="connsiteY5" fmla="*/ 10405 h 438150"/>
              <a:gd name="connsiteX6" fmla="*/ 6711914 w 6724650"/>
              <a:gd name="connsiteY6" fmla="*/ 10405 h 438150"/>
              <a:gd name="connsiteX7" fmla="*/ 6717383 w 6724650"/>
              <a:gd name="connsiteY7" fmla="*/ 11493 h 438150"/>
              <a:gd name="connsiteX8" fmla="*/ 6722021 w 6724650"/>
              <a:gd name="connsiteY8" fmla="*/ 14591 h 438150"/>
              <a:gd name="connsiteX9" fmla="*/ 6725120 w 6724650"/>
              <a:gd name="connsiteY9" fmla="*/ 19228 h 438150"/>
              <a:gd name="connsiteX10" fmla="*/ 6726208 w 6724650"/>
              <a:gd name="connsiteY10" fmla="*/ 24700 h 438150"/>
              <a:gd name="connsiteX11" fmla="*/ 6726208 w 6724650"/>
              <a:gd name="connsiteY11" fmla="*/ 434465 h 438150"/>
              <a:gd name="connsiteX12" fmla="*/ 6725120 w 6724650"/>
              <a:gd name="connsiteY12" fmla="*/ 439933 h 438150"/>
              <a:gd name="connsiteX13" fmla="*/ 6722021 w 6724650"/>
              <a:gd name="connsiteY13" fmla="*/ 444572 h 438150"/>
              <a:gd name="connsiteX14" fmla="*/ 6717383 w 6724650"/>
              <a:gd name="connsiteY14" fmla="*/ 447669 h 438150"/>
              <a:gd name="connsiteX15" fmla="*/ 6711914 w 6724650"/>
              <a:gd name="connsiteY15" fmla="*/ 448759 h 438150"/>
              <a:gd name="connsiteX16" fmla="*/ 31785 w 6724650"/>
              <a:gd name="connsiteY16" fmla="*/ 448759 h 438150"/>
              <a:gd name="connsiteX17" fmla="*/ 26315 w 6724650"/>
              <a:gd name="connsiteY17" fmla="*/ 447669 h 438150"/>
              <a:gd name="connsiteX18" fmla="*/ 21677 w 6724650"/>
              <a:gd name="connsiteY18" fmla="*/ 444572 h 438150"/>
              <a:gd name="connsiteX19" fmla="*/ 18579 w 6724650"/>
              <a:gd name="connsiteY19" fmla="*/ 439933 h 438150"/>
              <a:gd name="connsiteX20" fmla="*/ 17491 w 6724650"/>
              <a:gd name="connsiteY20" fmla="*/ 434465 h 438150"/>
              <a:gd name="connsiteX21" fmla="*/ 17491 w 6724650"/>
              <a:gd name="connsiteY21" fmla="*/ 434465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38150">
                <a:moveTo>
                  <a:pt x="17491" y="434465"/>
                </a:moveTo>
                <a:lnTo>
                  <a:pt x="17491" y="24700"/>
                </a:lnTo>
                <a:cubicBezTo>
                  <a:pt x="17491" y="22802"/>
                  <a:pt x="17853" y="20978"/>
                  <a:pt x="18579" y="19228"/>
                </a:cubicBezTo>
                <a:cubicBezTo>
                  <a:pt x="19304" y="17477"/>
                  <a:pt x="20337" y="15931"/>
                  <a:pt x="21677" y="14591"/>
                </a:cubicBezTo>
                <a:cubicBezTo>
                  <a:pt x="23018" y="13250"/>
                  <a:pt x="24564" y="12218"/>
                  <a:pt x="26315" y="11493"/>
                </a:cubicBezTo>
                <a:cubicBezTo>
                  <a:pt x="28066" y="10769"/>
                  <a:pt x="29889" y="10405"/>
                  <a:pt x="31785" y="10405"/>
                </a:cubicBezTo>
                <a:lnTo>
                  <a:pt x="6711914" y="10405"/>
                </a:lnTo>
                <a:cubicBezTo>
                  <a:pt x="6713809" y="10405"/>
                  <a:pt x="6715632" y="10769"/>
                  <a:pt x="6717383" y="11493"/>
                </a:cubicBezTo>
                <a:cubicBezTo>
                  <a:pt x="6719135" y="12218"/>
                  <a:pt x="6720681" y="13250"/>
                  <a:pt x="6722021" y="14591"/>
                </a:cubicBezTo>
                <a:cubicBezTo>
                  <a:pt x="6723361" y="15931"/>
                  <a:pt x="6724394" y="17477"/>
                  <a:pt x="6725120" y="19228"/>
                </a:cubicBezTo>
                <a:cubicBezTo>
                  <a:pt x="6725845" y="20978"/>
                  <a:pt x="6726208" y="22802"/>
                  <a:pt x="6726208" y="24700"/>
                </a:cubicBezTo>
                <a:lnTo>
                  <a:pt x="6726208" y="434465"/>
                </a:lnTo>
                <a:cubicBezTo>
                  <a:pt x="6726208" y="436360"/>
                  <a:pt x="6725845" y="438183"/>
                  <a:pt x="6725120" y="439933"/>
                </a:cubicBezTo>
                <a:cubicBezTo>
                  <a:pt x="6724394" y="441684"/>
                  <a:pt x="6723361" y="443230"/>
                  <a:pt x="6722021" y="444572"/>
                </a:cubicBezTo>
                <a:cubicBezTo>
                  <a:pt x="6720681" y="445910"/>
                  <a:pt x="6719135" y="446944"/>
                  <a:pt x="6717383" y="447669"/>
                </a:cubicBezTo>
                <a:cubicBezTo>
                  <a:pt x="6715632" y="448394"/>
                  <a:pt x="6713809" y="448758"/>
                  <a:pt x="6711914" y="448759"/>
                </a:cubicBezTo>
                <a:lnTo>
                  <a:pt x="31785" y="448759"/>
                </a:lnTo>
                <a:cubicBezTo>
                  <a:pt x="29889" y="448758"/>
                  <a:pt x="28066" y="448394"/>
                  <a:pt x="26315" y="447669"/>
                </a:cubicBezTo>
                <a:cubicBezTo>
                  <a:pt x="24564" y="446944"/>
                  <a:pt x="23018" y="445910"/>
                  <a:pt x="21677" y="444572"/>
                </a:cubicBezTo>
                <a:cubicBezTo>
                  <a:pt x="20337" y="443230"/>
                  <a:pt x="19304" y="441684"/>
                  <a:pt x="18579" y="439933"/>
                </a:cubicBezTo>
                <a:cubicBezTo>
                  <a:pt x="17853" y="438183"/>
                  <a:pt x="17491" y="436360"/>
                  <a:pt x="17491" y="434465"/>
                </a:cubicBezTo>
                <a:lnTo>
                  <a:pt x="17491" y="43446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> 
				</p:cNvPr>
          <p:cNvSpPr/>
          <p:nvPr/>
        </p:nvSpPr>
        <p:spPr>
          <a:xfrm>
            <a:off x="412750" y="9150350"/>
            <a:ext cx="6724650" cy="768350"/>
          </a:xfrm>
          <a:custGeom>
            <a:avLst/>
            <a:gdLst>
              <a:gd name="connsiteX0" fmla="*/ 17491 w 6724650"/>
              <a:gd name="connsiteY0" fmla="*/ 766436 h 768350"/>
              <a:gd name="connsiteX1" fmla="*/ 17491 w 6724650"/>
              <a:gd name="connsiteY1" fmla="*/ 23141 h 768350"/>
              <a:gd name="connsiteX2" fmla="*/ 18579 w 6724650"/>
              <a:gd name="connsiteY2" fmla="*/ 17670 h 768350"/>
              <a:gd name="connsiteX3" fmla="*/ 21677 w 6724650"/>
              <a:gd name="connsiteY3" fmla="*/ 13032 h 768350"/>
              <a:gd name="connsiteX4" fmla="*/ 26315 w 6724650"/>
              <a:gd name="connsiteY4" fmla="*/ 9933 h 768350"/>
              <a:gd name="connsiteX5" fmla="*/ 31785 w 6724650"/>
              <a:gd name="connsiteY5" fmla="*/ 8847 h 768350"/>
              <a:gd name="connsiteX6" fmla="*/ 6711914 w 6724650"/>
              <a:gd name="connsiteY6" fmla="*/ 8847 h 768350"/>
              <a:gd name="connsiteX7" fmla="*/ 6717383 w 6724650"/>
              <a:gd name="connsiteY7" fmla="*/ 9933 h 768350"/>
              <a:gd name="connsiteX8" fmla="*/ 6722021 w 6724650"/>
              <a:gd name="connsiteY8" fmla="*/ 13032 h 768350"/>
              <a:gd name="connsiteX9" fmla="*/ 6725120 w 6724650"/>
              <a:gd name="connsiteY9" fmla="*/ 17669 h 768350"/>
              <a:gd name="connsiteX10" fmla="*/ 6726208 w 6724650"/>
              <a:gd name="connsiteY10" fmla="*/ 23141 h 768350"/>
              <a:gd name="connsiteX11" fmla="*/ 6726208 w 6724650"/>
              <a:gd name="connsiteY11" fmla="*/ 766436 h 768350"/>
              <a:gd name="connsiteX12" fmla="*/ 6725120 w 6724650"/>
              <a:gd name="connsiteY12" fmla="*/ 771904 h 768350"/>
              <a:gd name="connsiteX13" fmla="*/ 6722021 w 6724650"/>
              <a:gd name="connsiteY13" fmla="*/ 776543 h 768350"/>
              <a:gd name="connsiteX14" fmla="*/ 6717383 w 6724650"/>
              <a:gd name="connsiteY14" fmla="*/ 779640 h 768350"/>
              <a:gd name="connsiteX15" fmla="*/ 6711914 w 6724650"/>
              <a:gd name="connsiteY15" fmla="*/ 780730 h 768350"/>
              <a:gd name="connsiteX16" fmla="*/ 31785 w 6724650"/>
              <a:gd name="connsiteY16" fmla="*/ 780730 h 768350"/>
              <a:gd name="connsiteX17" fmla="*/ 26315 w 6724650"/>
              <a:gd name="connsiteY17" fmla="*/ 779640 h 768350"/>
              <a:gd name="connsiteX18" fmla="*/ 21677 w 6724650"/>
              <a:gd name="connsiteY18" fmla="*/ 776543 h 768350"/>
              <a:gd name="connsiteX19" fmla="*/ 18579 w 6724650"/>
              <a:gd name="connsiteY19" fmla="*/ 771904 h 768350"/>
              <a:gd name="connsiteX20" fmla="*/ 17491 w 6724650"/>
              <a:gd name="connsiteY20" fmla="*/ 766436 h 768350"/>
              <a:gd name="connsiteX21" fmla="*/ 17491 w 6724650"/>
              <a:gd name="connsiteY21" fmla="*/ 766436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768350">
                <a:moveTo>
                  <a:pt x="17491" y="766436"/>
                </a:moveTo>
                <a:lnTo>
                  <a:pt x="17491" y="23141"/>
                </a:lnTo>
                <a:cubicBezTo>
                  <a:pt x="17491" y="21245"/>
                  <a:pt x="17853" y="19421"/>
                  <a:pt x="18579" y="17670"/>
                </a:cubicBezTo>
                <a:cubicBezTo>
                  <a:pt x="19304" y="15917"/>
                  <a:pt x="20337" y="14371"/>
                  <a:pt x="21677" y="13032"/>
                </a:cubicBezTo>
                <a:cubicBezTo>
                  <a:pt x="23018" y="11691"/>
                  <a:pt x="24564" y="10658"/>
                  <a:pt x="26315" y="9933"/>
                </a:cubicBezTo>
                <a:cubicBezTo>
                  <a:pt x="28066" y="9208"/>
                  <a:pt x="29889" y="8847"/>
                  <a:pt x="31785" y="8847"/>
                </a:cubicBezTo>
                <a:lnTo>
                  <a:pt x="6711914" y="8847"/>
                </a:lnTo>
                <a:cubicBezTo>
                  <a:pt x="6713809" y="8847"/>
                  <a:pt x="6715632" y="9208"/>
                  <a:pt x="6717383" y="9933"/>
                </a:cubicBezTo>
                <a:cubicBezTo>
                  <a:pt x="6719135" y="10658"/>
                  <a:pt x="6720681" y="11691"/>
                  <a:pt x="6722021" y="13032"/>
                </a:cubicBezTo>
                <a:cubicBezTo>
                  <a:pt x="6723361" y="14371"/>
                  <a:pt x="6724394" y="15917"/>
                  <a:pt x="6725120" y="17669"/>
                </a:cubicBezTo>
                <a:cubicBezTo>
                  <a:pt x="6725845" y="19421"/>
                  <a:pt x="6726208" y="21245"/>
                  <a:pt x="6726208" y="23141"/>
                </a:cubicBezTo>
                <a:lnTo>
                  <a:pt x="6726208" y="766436"/>
                </a:lnTo>
                <a:cubicBezTo>
                  <a:pt x="6726208" y="768330"/>
                  <a:pt x="6725845" y="770152"/>
                  <a:pt x="6725120" y="771904"/>
                </a:cubicBezTo>
                <a:cubicBezTo>
                  <a:pt x="6724394" y="773655"/>
                  <a:pt x="6723361" y="775200"/>
                  <a:pt x="6722021" y="776543"/>
                </a:cubicBezTo>
                <a:cubicBezTo>
                  <a:pt x="6720681" y="777881"/>
                  <a:pt x="6719135" y="778913"/>
                  <a:pt x="6717383" y="779640"/>
                </a:cubicBezTo>
                <a:cubicBezTo>
                  <a:pt x="6715632" y="780365"/>
                  <a:pt x="6713809" y="780728"/>
                  <a:pt x="6711914" y="780730"/>
                </a:cubicBezTo>
                <a:lnTo>
                  <a:pt x="31785" y="780730"/>
                </a:lnTo>
                <a:cubicBezTo>
                  <a:pt x="29889" y="780728"/>
                  <a:pt x="28066" y="780365"/>
                  <a:pt x="26315" y="779640"/>
                </a:cubicBezTo>
                <a:cubicBezTo>
                  <a:pt x="24564" y="778913"/>
                  <a:pt x="23018" y="777881"/>
                  <a:pt x="21677" y="776543"/>
                </a:cubicBezTo>
                <a:cubicBezTo>
                  <a:pt x="20337" y="775200"/>
                  <a:pt x="19304" y="773655"/>
                  <a:pt x="18579" y="771904"/>
                </a:cubicBezTo>
                <a:cubicBezTo>
                  <a:pt x="17853" y="770152"/>
                  <a:pt x="17491" y="768330"/>
                  <a:pt x="17491" y="766436"/>
                </a:cubicBezTo>
                <a:lnTo>
                  <a:pt x="17491" y="76643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> 
				</p:cNvPr>
          <p:cNvSpPr/>
          <p:nvPr/>
        </p:nvSpPr>
        <p:spPr>
          <a:xfrm>
            <a:off x="3270250" y="1822450"/>
            <a:ext cx="857250" cy="19050"/>
          </a:xfrm>
          <a:custGeom>
            <a:avLst/>
            <a:gdLst>
              <a:gd name="connsiteX0" fmla="*/ 14054 w 857250"/>
              <a:gd name="connsiteY0" fmla="*/ 18146 h 19050"/>
              <a:gd name="connsiteX1" fmla="*/ 862174 w 857250"/>
              <a:gd name="connsiteY1" fmla="*/ 18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0" h="19050">
                <a:moveTo>
                  <a:pt x="14054" y="18146"/>
                </a:moveTo>
                <a:lnTo>
                  <a:pt x="862174" y="18146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> 
				</p:cNvPr>
          <p:cNvSpPr/>
          <p:nvPr/>
        </p:nvSpPr>
        <p:spPr>
          <a:xfrm>
            <a:off x="2482850" y="1822450"/>
            <a:ext cx="793750" cy="19050"/>
          </a:xfrm>
          <a:custGeom>
            <a:avLst/>
            <a:gdLst>
              <a:gd name="connsiteX0" fmla="*/ 10512 w 793750"/>
              <a:gd name="connsiteY0" fmla="*/ 18146 h 19050"/>
              <a:gd name="connsiteX1" fmla="*/ 801454 w 793750"/>
              <a:gd name="connsiteY1" fmla="*/ 18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19050">
                <a:moveTo>
                  <a:pt x="10512" y="18146"/>
                </a:moveTo>
                <a:lnTo>
                  <a:pt x="801454" y="18146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> 
				</p:cNvPr>
          <p:cNvSpPr/>
          <p:nvPr/>
        </p:nvSpPr>
        <p:spPr>
          <a:xfrm>
            <a:off x="1695450" y="1822450"/>
            <a:ext cx="793750" cy="19050"/>
          </a:xfrm>
          <a:custGeom>
            <a:avLst/>
            <a:gdLst>
              <a:gd name="connsiteX0" fmla="*/ 6969 w 793750"/>
              <a:gd name="connsiteY0" fmla="*/ 18146 h 19050"/>
              <a:gd name="connsiteX1" fmla="*/ 797912 w 793750"/>
              <a:gd name="connsiteY1" fmla="*/ 18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19050">
                <a:moveTo>
                  <a:pt x="6969" y="18146"/>
                </a:moveTo>
                <a:lnTo>
                  <a:pt x="797912" y="18146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> 
				</p:cNvPr>
          <p:cNvSpPr/>
          <p:nvPr/>
        </p:nvSpPr>
        <p:spPr>
          <a:xfrm>
            <a:off x="908050" y="1822450"/>
            <a:ext cx="793750" cy="19050"/>
          </a:xfrm>
          <a:custGeom>
            <a:avLst/>
            <a:gdLst>
              <a:gd name="connsiteX0" fmla="*/ 3427 w 793750"/>
              <a:gd name="connsiteY0" fmla="*/ 18146 h 19050"/>
              <a:gd name="connsiteX1" fmla="*/ 794369 w 793750"/>
              <a:gd name="connsiteY1" fmla="*/ 18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750" h="19050">
                <a:moveTo>
                  <a:pt x="3427" y="18146"/>
                </a:moveTo>
                <a:lnTo>
                  <a:pt x="794369" y="18146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> 
				</p:cNvPr>
          <p:cNvSpPr/>
          <p:nvPr/>
        </p:nvSpPr>
        <p:spPr>
          <a:xfrm>
            <a:off x="476250" y="1822450"/>
            <a:ext cx="438150" cy="19050"/>
          </a:xfrm>
          <a:custGeom>
            <a:avLst/>
            <a:gdLst>
              <a:gd name="connsiteX0" fmla="*/ 6403 w 438150"/>
              <a:gd name="connsiteY0" fmla="*/ 18146 h 19050"/>
              <a:gd name="connsiteX1" fmla="*/ 435227 w 438150"/>
              <a:gd name="connsiteY1" fmla="*/ 1814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 h="19050">
                <a:moveTo>
                  <a:pt x="6403" y="18146"/>
                </a:moveTo>
                <a:lnTo>
                  <a:pt x="435227" y="18146"/>
                </a:lnTo>
              </a:path>
            </a:pathLst>
          </a:custGeom>
          <a:ln w="952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473123" y="503678"/>
            <a:ext cx="2507417" cy="874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[4]: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#assess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dataset's</a:t>
            </a:r>
            <a:r>
              <a:rPr lang="en-US" altLang="zh-CN" sz="1050" spc="-4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description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describe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t[4]: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44380" y="1641843"/>
            <a:ext cx="2754053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784688" algn="l"/>
                <a:tab pos="1334119" algn="l"/>
                <a:tab pos="2188492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age	</a:t>
            </a: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bmi	</a:t>
            </a: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children	</a:t>
            </a:r>
            <a:r>
              <a:rPr lang="en-US" altLang="zh-CN" sz="900" spc="-10" b="1" dirty="0">
                <a:solidFill>
                  <a:srgbClr val="000000"/>
                </a:solidFill>
                <a:latin typeface="Arial"/>
                <a:ea typeface="Arial"/>
              </a:rPr>
              <a:t>charges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39234" y="1899137"/>
            <a:ext cx="365909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864486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count</a:t>
            </a:r>
            <a:r>
              <a:rPr lang="en-US" altLang="zh-CN" sz="900" spc="69" b="1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1338.000000</a:t>
            </a:r>
            <a:r>
              <a:rPr lang="en-US" altLang="zh-CN" sz="900" spc="7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1338.000000</a:t>
            </a:r>
            <a:r>
              <a:rPr lang="en-US" altLang="zh-CN" sz="900" spc="7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1338.000000	</a:t>
            </a:r>
            <a:r>
              <a:rPr lang="en-US" altLang="zh-CN" sz="900" spc="-5" dirty="0">
                <a:solidFill>
                  <a:srgbClr val="000000"/>
                </a:solidFill>
                <a:latin typeface="Arial"/>
                <a:ea typeface="Arial"/>
              </a:rPr>
              <a:t>1338.000000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51741" y="2146902"/>
            <a:ext cx="3646590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49133" algn="l"/>
                <a:tab pos="1340075" algn="l"/>
                <a:tab pos="2194597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mean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39.207025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30.682687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1.094918</a:t>
            </a:r>
            <a:r>
              <a:rPr lang="en-US" altLang="zh-CN" sz="900" spc="4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13270.422265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78899" y="2394667"/>
            <a:ext cx="3519535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21975" algn="l"/>
                <a:tab pos="1276496" algn="l"/>
                <a:tab pos="2067438" algn="l"/>
                <a:tab pos="2678215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std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14.049960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6.145674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1.205493	</a:t>
            </a:r>
            <a:r>
              <a:rPr lang="en-US" altLang="zh-CN" sz="900" spc="-15" dirty="0">
                <a:solidFill>
                  <a:srgbClr val="000000"/>
                </a:solidFill>
                <a:latin typeface="Arial"/>
                <a:ea typeface="Arial"/>
              </a:rPr>
              <a:t>12110.011237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47184" y="2642432"/>
            <a:ext cx="3551163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53690" algn="l"/>
                <a:tab pos="1244632" algn="l"/>
                <a:tab pos="2099154" algn="l"/>
                <a:tab pos="2765023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min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18.000000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14.000000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0.000000	</a:t>
            </a:r>
            <a:r>
              <a:rPr lang="en-US" altLang="zh-CN" sz="900" spc="-10" dirty="0">
                <a:solidFill>
                  <a:srgbClr val="000000"/>
                </a:solidFill>
                <a:latin typeface="Arial"/>
                <a:ea typeface="Arial"/>
              </a:rPr>
              <a:t>1121.873900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21574" y="2890198"/>
            <a:ext cx="357675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79300" algn="l"/>
                <a:tab pos="1270243" algn="l"/>
                <a:tab pos="2124764" algn="l"/>
                <a:tab pos="2782146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25%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27.000000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26.315000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0.000000	</a:t>
            </a:r>
            <a:r>
              <a:rPr lang="en-US" altLang="zh-CN" sz="900" spc="-5" dirty="0">
                <a:solidFill>
                  <a:srgbClr val="000000"/>
                </a:solidFill>
                <a:latin typeface="Arial"/>
                <a:ea typeface="Arial"/>
              </a:rPr>
              <a:t>4740.287150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21574" y="3137963"/>
            <a:ext cx="3576756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79300" algn="l"/>
                <a:tab pos="1270243" algn="l"/>
                <a:tab pos="2124764" algn="l"/>
                <a:tab pos="2782146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50%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39.000000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30.400000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1.000000	</a:t>
            </a:r>
            <a:r>
              <a:rPr lang="en-US" altLang="zh-CN" sz="900" spc="-5" dirty="0">
                <a:solidFill>
                  <a:srgbClr val="000000"/>
                </a:solidFill>
                <a:latin typeface="Arial"/>
                <a:ea typeface="Arial"/>
              </a:rPr>
              <a:t>9382.033000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21574" y="3385727"/>
            <a:ext cx="3576757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79300" algn="l"/>
                <a:tab pos="1270243" algn="l"/>
                <a:tab pos="2124764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75%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51.000000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34.700000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2.000000</a:t>
            </a:r>
            <a:r>
              <a:rPr lang="en-US" altLang="zh-CN" sz="900" spc="4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16639.912515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21574" y="3633492"/>
            <a:ext cx="3576757" cy="1371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79300" algn="l"/>
                <a:tab pos="1270243" algn="l"/>
                <a:tab pos="2124764" algn="l"/>
              </a:tabLst>
            </a:pPr>
            <a:r>
              <a:rPr lang="en-US" altLang="zh-CN" sz="900" b="1" dirty="0">
                <a:solidFill>
                  <a:srgbClr val="000000"/>
                </a:solidFill>
                <a:latin typeface="Arial"/>
                <a:ea typeface="Arial"/>
              </a:rPr>
              <a:t>max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64.000000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53.130000	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5.000000</a:t>
            </a:r>
            <a:r>
              <a:rPr lang="en-US" altLang="zh-CN" sz="900" spc="4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Arial"/>
                <a:ea typeface="Arial"/>
              </a:rPr>
              <a:t>63770.428010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73123" y="4067685"/>
            <a:ext cx="2947677" cy="2275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[5]:</a:t>
            </a:r>
          </a:p>
          <a:p>
            <a:pPr>
              <a:lnSpc>
                <a:spcPts val="1050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#assess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dataset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for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data</a:t>
            </a:r>
            <a:r>
              <a:rPr lang="en-US" altLang="zh-CN" sz="1050" spc="-4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duplicates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duplicated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().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sum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t[5]: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10" dirty="0">
                <a:solidFill>
                  <a:srgbClr val="000000"/>
                </a:solidFill>
                <a:latin typeface="Consolas"/>
                <a:ea typeface="Consolas"/>
              </a:rPr>
              <a:t>1</a:t>
            </a:r>
          </a:p>
          <a:p>
            <a:pPr>
              <a:lnSpc>
                <a:spcPts val="18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[6]: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#assess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dataset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for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missing</a:t>
            </a:r>
            <a:r>
              <a:rPr lang="en-US" altLang="zh-CN" sz="1050" spc="-4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data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isnull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().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sum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t[6]: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78781" y="6469100"/>
            <a:ext cx="108086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age	</a:t>
            </a:r>
            <a:r>
              <a:rPr lang="en-US" altLang="zh-CN" sz="1050" spc="-40" dirty="0">
                <a:solidFill>
                  <a:srgbClr val="000000"/>
                </a:solidFill>
                <a:latin typeface="Consolas"/>
                <a:ea typeface="Consolas"/>
              </a:rPr>
              <a:t>0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78781" y="6631101"/>
            <a:ext cx="108086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sex	</a:t>
            </a:r>
            <a:r>
              <a:rPr lang="en-US" altLang="zh-CN" sz="1050" spc="-40" dirty="0">
                <a:solidFill>
                  <a:srgbClr val="000000"/>
                </a:solidFill>
                <a:latin typeface="Consolas"/>
                <a:ea typeface="Consolas"/>
              </a:rPr>
              <a:t>0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78781" y="6793101"/>
            <a:ext cx="108086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bmi	</a:t>
            </a:r>
            <a:r>
              <a:rPr lang="en-US" altLang="zh-CN" sz="1050" spc="-40" dirty="0">
                <a:solidFill>
                  <a:srgbClr val="000000"/>
                </a:solidFill>
                <a:latin typeface="Consolas"/>
                <a:ea typeface="Consola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78781" y="6955101"/>
            <a:ext cx="108086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children	</a:t>
            </a:r>
            <a:r>
              <a:rPr lang="en-US" altLang="zh-CN" sz="1050" spc="-40" dirty="0">
                <a:solidFill>
                  <a:srgbClr val="000000"/>
                </a:solidFill>
                <a:latin typeface="Consolas"/>
                <a:ea typeface="Consolas"/>
              </a:rPr>
              <a:t>0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478781" y="7117102"/>
            <a:ext cx="108086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smoker	</a:t>
            </a:r>
            <a:r>
              <a:rPr lang="en-US" altLang="zh-CN" sz="1050" spc="-40" dirty="0">
                <a:solidFill>
                  <a:srgbClr val="000000"/>
                </a:solidFill>
                <a:latin typeface="Consolas"/>
                <a:ea typeface="Consolas"/>
              </a:rPr>
              <a:t>0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478781" y="7279102"/>
            <a:ext cx="108086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region	</a:t>
            </a:r>
            <a:r>
              <a:rPr lang="en-US" altLang="zh-CN" sz="1050" spc="-40" dirty="0">
                <a:solidFill>
                  <a:srgbClr val="000000"/>
                </a:solidFill>
                <a:latin typeface="Consolas"/>
                <a:ea typeface="Consolas"/>
              </a:rPr>
              <a:t>0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478781" y="7441102"/>
            <a:ext cx="108086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charges	</a:t>
            </a:r>
            <a:r>
              <a:rPr lang="en-US" altLang="zh-CN" sz="1050" spc="-40" dirty="0">
                <a:solidFill>
                  <a:srgbClr val="000000"/>
                </a:solidFill>
                <a:latin typeface="Consolas"/>
                <a:ea typeface="Consola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473123" y="7603103"/>
            <a:ext cx="3889762" cy="2275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dtype: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int64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5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spc="-30" b="1" dirty="0">
                <a:solidFill>
                  <a:srgbClr val="000000"/>
                </a:solidFill>
                <a:latin typeface="Arial"/>
                <a:ea typeface="Arial"/>
              </a:rPr>
              <a:t>EXPLORATORY</a:t>
            </a:r>
            <a:r>
              <a:rPr lang="en-US" altLang="zh-CN" sz="1950" spc="-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spc="-34" b="1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lang="en-US" altLang="zh-CN" sz="1950" spc="-1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spc="-30" b="1" dirty="0">
                <a:solidFill>
                  <a:srgbClr val="000000"/>
                </a:solidFill>
                <a:latin typeface="Arial"/>
                <a:ea typeface="Arial"/>
              </a:rPr>
              <a:t>ANALYSIS</a:t>
            </a:r>
          </a:p>
          <a:p>
            <a:pPr>
              <a:lnSpc>
                <a:spcPts val="9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15" dirty="0">
                <a:solidFill>
                  <a:srgbClr val="000000"/>
                </a:solidFill>
                <a:latin typeface="Arial"/>
                <a:ea typeface="Arial"/>
              </a:rPr>
              <a:t>UNIVARIATE</a:t>
            </a:r>
            <a:r>
              <a:rPr lang="en-US" altLang="zh-CN" sz="105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ea typeface="Arial"/>
              </a:rPr>
              <a:t>ANALYSIS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[7]: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416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#importing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visualization</a:t>
            </a:r>
            <a:r>
              <a:rPr lang="en-US" altLang="zh-CN" sz="1050" spc="-4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libraries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br/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import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matplotlib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as</a:t>
            </a:r>
            <a:r>
              <a:rPr lang="en-US" altLang="zh-CN" sz="1050" spc="-15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plt</a:t>
            </a:r>
          </a:p>
          <a:p>
            <a:pPr marL="0">
              <a:lnSpc>
                <a:spcPct val="100000"/>
              </a:lnSpc>
            </a:pP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import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seaborn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as</a:t>
            </a:r>
            <a:r>
              <a:rPr lang="en-US" altLang="zh-CN" sz="1050" spc="-15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</a:p>
          <a:p>
            <a:pPr marL="0">
              <a:lnSpc>
                <a:spcPct val="100000"/>
              </a:lnSpc>
            </a:pP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%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matplotlib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inline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> 
				</p:cNvPr>
          <p:cNvSpPr/>
          <p:nvPr/>
        </p:nvSpPr>
        <p:spPr>
          <a:xfrm>
            <a:off x="412750" y="692150"/>
            <a:ext cx="6724650" cy="450850"/>
          </a:xfrm>
          <a:custGeom>
            <a:avLst/>
            <a:gdLst>
              <a:gd name="connsiteX0" fmla="*/ 17491 w 6724650"/>
              <a:gd name="connsiteY0" fmla="*/ 448034 h 450850"/>
              <a:gd name="connsiteX1" fmla="*/ 17491 w 6724650"/>
              <a:gd name="connsiteY1" fmla="*/ 28739 h 450850"/>
              <a:gd name="connsiteX2" fmla="*/ 18579 w 6724650"/>
              <a:gd name="connsiteY2" fmla="*/ 23267 h 450850"/>
              <a:gd name="connsiteX3" fmla="*/ 21677 w 6724650"/>
              <a:gd name="connsiteY3" fmla="*/ 18630 h 450850"/>
              <a:gd name="connsiteX4" fmla="*/ 26315 w 6724650"/>
              <a:gd name="connsiteY4" fmla="*/ 15531 h 450850"/>
              <a:gd name="connsiteX5" fmla="*/ 31785 w 6724650"/>
              <a:gd name="connsiteY5" fmla="*/ 14445 h 450850"/>
              <a:gd name="connsiteX6" fmla="*/ 6711914 w 6724650"/>
              <a:gd name="connsiteY6" fmla="*/ 14445 h 450850"/>
              <a:gd name="connsiteX7" fmla="*/ 6717383 w 6724650"/>
              <a:gd name="connsiteY7" fmla="*/ 15531 h 450850"/>
              <a:gd name="connsiteX8" fmla="*/ 6722021 w 6724650"/>
              <a:gd name="connsiteY8" fmla="*/ 18630 h 450850"/>
              <a:gd name="connsiteX9" fmla="*/ 6725120 w 6724650"/>
              <a:gd name="connsiteY9" fmla="*/ 23267 h 450850"/>
              <a:gd name="connsiteX10" fmla="*/ 6726208 w 6724650"/>
              <a:gd name="connsiteY10" fmla="*/ 28739 h 450850"/>
              <a:gd name="connsiteX11" fmla="*/ 6726208 w 6724650"/>
              <a:gd name="connsiteY11" fmla="*/ 448034 h 450850"/>
              <a:gd name="connsiteX12" fmla="*/ 6725120 w 6724650"/>
              <a:gd name="connsiteY12" fmla="*/ 453501 h 450850"/>
              <a:gd name="connsiteX13" fmla="*/ 6722021 w 6724650"/>
              <a:gd name="connsiteY13" fmla="*/ 458138 h 450850"/>
              <a:gd name="connsiteX14" fmla="*/ 6717383 w 6724650"/>
              <a:gd name="connsiteY14" fmla="*/ 461235 h 450850"/>
              <a:gd name="connsiteX15" fmla="*/ 6711914 w 6724650"/>
              <a:gd name="connsiteY15" fmla="*/ 462328 h 450850"/>
              <a:gd name="connsiteX16" fmla="*/ 31785 w 6724650"/>
              <a:gd name="connsiteY16" fmla="*/ 462328 h 450850"/>
              <a:gd name="connsiteX17" fmla="*/ 26315 w 6724650"/>
              <a:gd name="connsiteY17" fmla="*/ 461235 h 450850"/>
              <a:gd name="connsiteX18" fmla="*/ 21677 w 6724650"/>
              <a:gd name="connsiteY18" fmla="*/ 458138 h 450850"/>
              <a:gd name="connsiteX19" fmla="*/ 18579 w 6724650"/>
              <a:gd name="connsiteY19" fmla="*/ 453501 h 450850"/>
              <a:gd name="connsiteX20" fmla="*/ 17491 w 6724650"/>
              <a:gd name="connsiteY20" fmla="*/ 448034 h 450850"/>
              <a:gd name="connsiteX21" fmla="*/ 17491 w 6724650"/>
              <a:gd name="connsiteY21" fmla="*/ 448034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50850">
                <a:moveTo>
                  <a:pt x="17491" y="448034"/>
                </a:moveTo>
                <a:lnTo>
                  <a:pt x="17491" y="28739"/>
                </a:lnTo>
                <a:cubicBezTo>
                  <a:pt x="17491" y="26843"/>
                  <a:pt x="17853" y="25019"/>
                  <a:pt x="18579" y="23267"/>
                </a:cubicBezTo>
                <a:cubicBezTo>
                  <a:pt x="19304" y="21515"/>
                  <a:pt x="20337" y="19970"/>
                  <a:pt x="21677" y="18630"/>
                </a:cubicBezTo>
                <a:cubicBezTo>
                  <a:pt x="23018" y="17290"/>
                  <a:pt x="24564" y="16257"/>
                  <a:pt x="26315" y="15531"/>
                </a:cubicBezTo>
                <a:cubicBezTo>
                  <a:pt x="28066" y="14808"/>
                  <a:pt x="29889" y="14445"/>
                  <a:pt x="31785" y="14445"/>
                </a:cubicBezTo>
                <a:lnTo>
                  <a:pt x="6711914" y="14445"/>
                </a:lnTo>
                <a:cubicBezTo>
                  <a:pt x="6713809" y="14445"/>
                  <a:pt x="6715632" y="14808"/>
                  <a:pt x="6717383" y="15531"/>
                </a:cubicBezTo>
                <a:cubicBezTo>
                  <a:pt x="6719135" y="16257"/>
                  <a:pt x="6720681" y="17290"/>
                  <a:pt x="6722021" y="18630"/>
                </a:cubicBezTo>
                <a:cubicBezTo>
                  <a:pt x="6723361" y="19970"/>
                  <a:pt x="6724394" y="21515"/>
                  <a:pt x="6725120" y="23267"/>
                </a:cubicBezTo>
                <a:cubicBezTo>
                  <a:pt x="6725845" y="25019"/>
                  <a:pt x="6726208" y="26843"/>
                  <a:pt x="6726208" y="28739"/>
                </a:cubicBezTo>
                <a:lnTo>
                  <a:pt x="6726208" y="448034"/>
                </a:lnTo>
                <a:cubicBezTo>
                  <a:pt x="6726208" y="449928"/>
                  <a:pt x="6725845" y="451749"/>
                  <a:pt x="6725120" y="453501"/>
                </a:cubicBezTo>
                <a:cubicBezTo>
                  <a:pt x="6724394" y="455253"/>
                  <a:pt x="6723361" y="456798"/>
                  <a:pt x="6722021" y="458138"/>
                </a:cubicBezTo>
                <a:cubicBezTo>
                  <a:pt x="6720681" y="459478"/>
                  <a:pt x="6719135" y="460511"/>
                  <a:pt x="6717383" y="461235"/>
                </a:cubicBezTo>
                <a:cubicBezTo>
                  <a:pt x="6715632" y="461960"/>
                  <a:pt x="6713809" y="462326"/>
                  <a:pt x="6711914" y="462328"/>
                </a:cubicBezTo>
                <a:lnTo>
                  <a:pt x="31785" y="462328"/>
                </a:lnTo>
                <a:cubicBezTo>
                  <a:pt x="29889" y="462326"/>
                  <a:pt x="28066" y="461960"/>
                  <a:pt x="26315" y="461235"/>
                </a:cubicBezTo>
                <a:cubicBezTo>
                  <a:pt x="24564" y="460511"/>
                  <a:pt x="23018" y="459478"/>
                  <a:pt x="21677" y="458138"/>
                </a:cubicBezTo>
                <a:cubicBezTo>
                  <a:pt x="20337" y="456798"/>
                  <a:pt x="19304" y="455253"/>
                  <a:pt x="18579" y="453501"/>
                </a:cubicBezTo>
                <a:cubicBezTo>
                  <a:pt x="17853" y="451749"/>
                  <a:pt x="17491" y="449928"/>
                  <a:pt x="17491" y="448034"/>
                </a:cubicBezTo>
                <a:lnTo>
                  <a:pt x="17491" y="4480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> 
				</p:cNvPr>
          <p:cNvSpPr/>
          <p:nvPr/>
        </p:nvSpPr>
        <p:spPr>
          <a:xfrm>
            <a:off x="412750" y="3511550"/>
            <a:ext cx="6724650" cy="463550"/>
          </a:xfrm>
          <a:custGeom>
            <a:avLst/>
            <a:gdLst>
              <a:gd name="connsiteX0" fmla="*/ 17491 w 6724650"/>
              <a:gd name="connsiteY0" fmla="*/ 449345 h 463550"/>
              <a:gd name="connsiteX1" fmla="*/ 17491 w 6724650"/>
              <a:gd name="connsiteY1" fmla="*/ 30050 h 463550"/>
              <a:gd name="connsiteX2" fmla="*/ 18579 w 6724650"/>
              <a:gd name="connsiteY2" fmla="*/ 24578 h 463550"/>
              <a:gd name="connsiteX3" fmla="*/ 21677 w 6724650"/>
              <a:gd name="connsiteY3" fmla="*/ 19941 h 463550"/>
              <a:gd name="connsiteX4" fmla="*/ 26315 w 6724650"/>
              <a:gd name="connsiteY4" fmla="*/ 16842 h 463550"/>
              <a:gd name="connsiteX5" fmla="*/ 31785 w 6724650"/>
              <a:gd name="connsiteY5" fmla="*/ 15756 h 463550"/>
              <a:gd name="connsiteX6" fmla="*/ 6711914 w 6724650"/>
              <a:gd name="connsiteY6" fmla="*/ 15756 h 463550"/>
              <a:gd name="connsiteX7" fmla="*/ 6717383 w 6724650"/>
              <a:gd name="connsiteY7" fmla="*/ 16842 h 463550"/>
              <a:gd name="connsiteX8" fmla="*/ 6722021 w 6724650"/>
              <a:gd name="connsiteY8" fmla="*/ 19941 h 463550"/>
              <a:gd name="connsiteX9" fmla="*/ 6725120 w 6724650"/>
              <a:gd name="connsiteY9" fmla="*/ 24578 h 463550"/>
              <a:gd name="connsiteX10" fmla="*/ 6726208 w 6724650"/>
              <a:gd name="connsiteY10" fmla="*/ 30050 h 463550"/>
              <a:gd name="connsiteX11" fmla="*/ 6726208 w 6724650"/>
              <a:gd name="connsiteY11" fmla="*/ 449345 h 463550"/>
              <a:gd name="connsiteX12" fmla="*/ 6725120 w 6724650"/>
              <a:gd name="connsiteY12" fmla="*/ 454814 h 463550"/>
              <a:gd name="connsiteX13" fmla="*/ 6722021 w 6724650"/>
              <a:gd name="connsiteY13" fmla="*/ 459451 h 463550"/>
              <a:gd name="connsiteX14" fmla="*/ 6717383 w 6724650"/>
              <a:gd name="connsiteY14" fmla="*/ 462548 h 463550"/>
              <a:gd name="connsiteX15" fmla="*/ 6711914 w 6724650"/>
              <a:gd name="connsiteY15" fmla="*/ 463639 h 463550"/>
              <a:gd name="connsiteX16" fmla="*/ 31785 w 6724650"/>
              <a:gd name="connsiteY16" fmla="*/ 463639 h 463550"/>
              <a:gd name="connsiteX17" fmla="*/ 26315 w 6724650"/>
              <a:gd name="connsiteY17" fmla="*/ 462548 h 463550"/>
              <a:gd name="connsiteX18" fmla="*/ 21677 w 6724650"/>
              <a:gd name="connsiteY18" fmla="*/ 459451 h 463550"/>
              <a:gd name="connsiteX19" fmla="*/ 18579 w 6724650"/>
              <a:gd name="connsiteY19" fmla="*/ 454814 h 463550"/>
              <a:gd name="connsiteX20" fmla="*/ 17491 w 6724650"/>
              <a:gd name="connsiteY20" fmla="*/ 449345 h 463550"/>
              <a:gd name="connsiteX21" fmla="*/ 17491 w 6724650"/>
              <a:gd name="connsiteY21" fmla="*/ 449345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63550">
                <a:moveTo>
                  <a:pt x="17491" y="449345"/>
                </a:moveTo>
                <a:lnTo>
                  <a:pt x="17491" y="30050"/>
                </a:lnTo>
                <a:cubicBezTo>
                  <a:pt x="17491" y="28154"/>
                  <a:pt x="17853" y="26330"/>
                  <a:pt x="18579" y="24578"/>
                </a:cubicBezTo>
                <a:cubicBezTo>
                  <a:pt x="19304" y="22826"/>
                  <a:pt x="20337" y="21281"/>
                  <a:pt x="21677" y="19941"/>
                </a:cubicBezTo>
                <a:cubicBezTo>
                  <a:pt x="23018" y="18601"/>
                  <a:pt x="24564" y="17568"/>
                  <a:pt x="26315" y="16842"/>
                </a:cubicBezTo>
                <a:cubicBezTo>
                  <a:pt x="28066" y="16118"/>
                  <a:pt x="29889" y="15756"/>
                  <a:pt x="31785" y="15756"/>
                </a:cubicBezTo>
                <a:lnTo>
                  <a:pt x="6711914" y="15756"/>
                </a:lnTo>
                <a:cubicBezTo>
                  <a:pt x="6713809" y="15756"/>
                  <a:pt x="6715632" y="16118"/>
                  <a:pt x="6717383" y="16842"/>
                </a:cubicBezTo>
                <a:cubicBezTo>
                  <a:pt x="6719135" y="17568"/>
                  <a:pt x="6720681" y="18601"/>
                  <a:pt x="6722021" y="19941"/>
                </a:cubicBezTo>
                <a:cubicBezTo>
                  <a:pt x="6723361" y="21281"/>
                  <a:pt x="6724394" y="22826"/>
                  <a:pt x="6725120" y="24578"/>
                </a:cubicBezTo>
                <a:cubicBezTo>
                  <a:pt x="6725845" y="26330"/>
                  <a:pt x="6726208" y="28154"/>
                  <a:pt x="6726208" y="30050"/>
                </a:cubicBezTo>
                <a:lnTo>
                  <a:pt x="6726208" y="449345"/>
                </a:lnTo>
                <a:cubicBezTo>
                  <a:pt x="6726208" y="451241"/>
                  <a:pt x="6725845" y="453062"/>
                  <a:pt x="6725120" y="454814"/>
                </a:cubicBezTo>
                <a:cubicBezTo>
                  <a:pt x="6724394" y="456566"/>
                  <a:pt x="6723361" y="458111"/>
                  <a:pt x="6722021" y="459451"/>
                </a:cubicBezTo>
                <a:cubicBezTo>
                  <a:pt x="6720681" y="460789"/>
                  <a:pt x="6719135" y="461822"/>
                  <a:pt x="6717383" y="462548"/>
                </a:cubicBezTo>
                <a:cubicBezTo>
                  <a:pt x="6715632" y="463274"/>
                  <a:pt x="6713809" y="463636"/>
                  <a:pt x="6711914" y="463639"/>
                </a:cubicBezTo>
                <a:lnTo>
                  <a:pt x="31785" y="463639"/>
                </a:lnTo>
                <a:cubicBezTo>
                  <a:pt x="29889" y="463636"/>
                  <a:pt x="28066" y="463274"/>
                  <a:pt x="26315" y="462548"/>
                </a:cubicBezTo>
                <a:cubicBezTo>
                  <a:pt x="24564" y="461822"/>
                  <a:pt x="23018" y="460789"/>
                  <a:pt x="21677" y="459451"/>
                </a:cubicBezTo>
                <a:cubicBezTo>
                  <a:pt x="20337" y="458111"/>
                  <a:pt x="19304" y="456566"/>
                  <a:pt x="18579" y="454814"/>
                </a:cubicBezTo>
                <a:cubicBezTo>
                  <a:pt x="17853" y="453062"/>
                  <a:pt x="17491" y="451241"/>
                  <a:pt x="17491" y="449345"/>
                </a:cubicBezTo>
                <a:lnTo>
                  <a:pt x="17491" y="44934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> 
				</p:cNvPr>
          <p:cNvSpPr/>
          <p:nvPr/>
        </p:nvSpPr>
        <p:spPr>
          <a:xfrm>
            <a:off x="412750" y="6965950"/>
            <a:ext cx="6724650" cy="438150"/>
          </a:xfrm>
          <a:custGeom>
            <a:avLst/>
            <a:gdLst>
              <a:gd name="connsiteX0" fmla="*/ 17491 w 6724650"/>
              <a:gd name="connsiteY0" fmla="*/ 435068 h 438150"/>
              <a:gd name="connsiteX1" fmla="*/ 17491 w 6724650"/>
              <a:gd name="connsiteY1" fmla="*/ 25303 h 438150"/>
              <a:gd name="connsiteX2" fmla="*/ 18579 w 6724650"/>
              <a:gd name="connsiteY2" fmla="*/ 19831 h 438150"/>
              <a:gd name="connsiteX3" fmla="*/ 21677 w 6724650"/>
              <a:gd name="connsiteY3" fmla="*/ 15194 h 438150"/>
              <a:gd name="connsiteX4" fmla="*/ 26315 w 6724650"/>
              <a:gd name="connsiteY4" fmla="*/ 12095 h 438150"/>
              <a:gd name="connsiteX5" fmla="*/ 31785 w 6724650"/>
              <a:gd name="connsiteY5" fmla="*/ 11008 h 438150"/>
              <a:gd name="connsiteX6" fmla="*/ 6711914 w 6724650"/>
              <a:gd name="connsiteY6" fmla="*/ 11008 h 438150"/>
              <a:gd name="connsiteX7" fmla="*/ 6717383 w 6724650"/>
              <a:gd name="connsiteY7" fmla="*/ 12095 h 438150"/>
              <a:gd name="connsiteX8" fmla="*/ 6722021 w 6724650"/>
              <a:gd name="connsiteY8" fmla="*/ 15194 h 438150"/>
              <a:gd name="connsiteX9" fmla="*/ 6725120 w 6724650"/>
              <a:gd name="connsiteY9" fmla="*/ 19831 h 438150"/>
              <a:gd name="connsiteX10" fmla="*/ 6726208 w 6724650"/>
              <a:gd name="connsiteY10" fmla="*/ 25303 h 438150"/>
              <a:gd name="connsiteX11" fmla="*/ 6726208 w 6724650"/>
              <a:gd name="connsiteY11" fmla="*/ 435068 h 438150"/>
              <a:gd name="connsiteX12" fmla="*/ 6725120 w 6724650"/>
              <a:gd name="connsiteY12" fmla="*/ 440538 h 438150"/>
              <a:gd name="connsiteX13" fmla="*/ 6722021 w 6724650"/>
              <a:gd name="connsiteY13" fmla="*/ 445175 h 438150"/>
              <a:gd name="connsiteX14" fmla="*/ 6717383 w 6724650"/>
              <a:gd name="connsiteY14" fmla="*/ 448271 h 438150"/>
              <a:gd name="connsiteX15" fmla="*/ 6711914 w 6724650"/>
              <a:gd name="connsiteY15" fmla="*/ 449362 h 438150"/>
              <a:gd name="connsiteX16" fmla="*/ 31785 w 6724650"/>
              <a:gd name="connsiteY16" fmla="*/ 449362 h 438150"/>
              <a:gd name="connsiteX17" fmla="*/ 26315 w 6724650"/>
              <a:gd name="connsiteY17" fmla="*/ 448271 h 438150"/>
              <a:gd name="connsiteX18" fmla="*/ 21677 w 6724650"/>
              <a:gd name="connsiteY18" fmla="*/ 445175 h 438150"/>
              <a:gd name="connsiteX19" fmla="*/ 18579 w 6724650"/>
              <a:gd name="connsiteY19" fmla="*/ 440538 h 438150"/>
              <a:gd name="connsiteX20" fmla="*/ 17491 w 6724650"/>
              <a:gd name="connsiteY20" fmla="*/ 435068 h 438150"/>
              <a:gd name="connsiteX21" fmla="*/ 17491 w 6724650"/>
              <a:gd name="connsiteY21" fmla="*/ 43506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38150">
                <a:moveTo>
                  <a:pt x="17491" y="435068"/>
                </a:moveTo>
                <a:lnTo>
                  <a:pt x="17491" y="25303"/>
                </a:lnTo>
                <a:cubicBezTo>
                  <a:pt x="17491" y="23407"/>
                  <a:pt x="17853" y="21583"/>
                  <a:pt x="18579" y="19831"/>
                </a:cubicBezTo>
                <a:cubicBezTo>
                  <a:pt x="19304" y="18079"/>
                  <a:pt x="20337" y="16534"/>
                  <a:pt x="21677" y="15194"/>
                </a:cubicBezTo>
                <a:cubicBezTo>
                  <a:pt x="23018" y="13851"/>
                  <a:pt x="24564" y="12818"/>
                  <a:pt x="26315" y="12095"/>
                </a:cubicBezTo>
                <a:cubicBezTo>
                  <a:pt x="28066" y="11372"/>
                  <a:pt x="29889" y="11008"/>
                  <a:pt x="31785" y="11008"/>
                </a:cubicBezTo>
                <a:lnTo>
                  <a:pt x="6711914" y="11008"/>
                </a:lnTo>
                <a:cubicBezTo>
                  <a:pt x="6713809" y="11008"/>
                  <a:pt x="6715632" y="11372"/>
                  <a:pt x="6717383" y="12095"/>
                </a:cubicBezTo>
                <a:cubicBezTo>
                  <a:pt x="6719135" y="12818"/>
                  <a:pt x="6720681" y="13851"/>
                  <a:pt x="6722021" y="15194"/>
                </a:cubicBezTo>
                <a:cubicBezTo>
                  <a:pt x="6723361" y="16534"/>
                  <a:pt x="6724394" y="18079"/>
                  <a:pt x="6725120" y="19831"/>
                </a:cubicBezTo>
                <a:cubicBezTo>
                  <a:pt x="6725845" y="21583"/>
                  <a:pt x="6726208" y="23407"/>
                  <a:pt x="6726208" y="25303"/>
                </a:cubicBezTo>
                <a:lnTo>
                  <a:pt x="6726208" y="435068"/>
                </a:lnTo>
                <a:cubicBezTo>
                  <a:pt x="6726208" y="436964"/>
                  <a:pt x="6725845" y="438786"/>
                  <a:pt x="6725120" y="440538"/>
                </a:cubicBezTo>
                <a:cubicBezTo>
                  <a:pt x="6724394" y="442290"/>
                  <a:pt x="6723361" y="443834"/>
                  <a:pt x="6722021" y="445175"/>
                </a:cubicBezTo>
                <a:cubicBezTo>
                  <a:pt x="6720681" y="446512"/>
                  <a:pt x="6719135" y="447545"/>
                  <a:pt x="6717383" y="448271"/>
                </a:cubicBezTo>
                <a:cubicBezTo>
                  <a:pt x="6715632" y="448997"/>
                  <a:pt x="6713809" y="449360"/>
                  <a:pt x="6711914" y="449362"/>
                </a:cubicBezTo>
                <a:lnTo>
                  <a:pt x="31785" y="449362"/>
                </a:lnTo>
                <a:cubicBezTo>
                  <a:pt x="29889" y="449360"/>
                  <a:pt x="28066" y="448997"/>
                  <a:pt x="26315" y="448271"/>
                </a:cubicBezTo>
                <a:cubicBezTo>
                  <a:pt x="24564" y="447545"/>
                  <a:pt x="23018" y="446512"/>
                  <a:pt x="21677" y="445175"/>
                </a:cubicBezTo>
                <a:cubicBezTo>
                  <a:pt x="20337" y="443834"/>
                  <a:pt x="19304" y="442290"/>
                  <a:pt x="18579" y="440538"/>
                </a:cubicBezTo>
                <a:cubicBezTo>
                  <a:pt x="17853" y="438786"/>
                  <a:pt x="17491" y="436964"/>
                  <a:pt x="17491" y="435068"/>
                </a:cubicBezTo>
                <a:lnTo>
                  <a:pt x="17491" y="43506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4008120"/>
            <a:ext cx="3794760" cy="2537460"/>
          </a:xfrm>
          <a:prstGeom prst="rect">
            <a:avLst/>
          </a:prstGeom>
        </p:spPr>
      </p:pic>
      <p:sp>
        <p:nvSpPr>
          <p:cNvPr id="57" name="TextBox 57"/>
          <p:cNvSpPr txBox="1"/>
          <p:nvPr/>
        </p:nvSpPr>
        <p:spPr>
          <a:xfrm>
            <a:off x="473123" y="503680"/>
            <a:ext cx="3901574" cy="884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[8]: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#univariate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analysis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for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body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mass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index</a:t>
            </a:r>
            <a:r>
              <a:rPr lang="en-US" altLang="zh-CN" sz="1050" spc="-34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'bmi'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].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describe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</a:p>
          <a:p>
            <a:pPr>
              <a:lnSpc>
                <a:spcPts val="10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t[8]: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478781" y="1504270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660389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count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1338.000000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478781" y="1666270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mean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30.682687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478781" y="1828270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std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6.145674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78781" y="1990270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min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14.000000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478781" y="2152271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25%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26.315000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478781" y="2314271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50%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30.400000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478781" y="2476271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75%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34.700000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478781" y="2638271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max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53.130000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473123" y="2800272"/>
            <a:ext cx="3314560" cy="484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Name: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bmi,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dtype: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float64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6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[9]: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histplot</a:t>
            </a:r>
            <a:r>
              <a:rPr lang="en-US" altLang="zh-CN" sz="1050" spc="-15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'bmi'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ea typeface="Consolas"/>
              </a:rPr>
              <a:t>])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plt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style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use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'bmh'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[10]:</a:t>
            </a:r>
          </a:p>
          <a:p>
            <a:pPr>
              <a:lnSpc>
                <a:spcPts val="1050"/>
              </a:lnSpc>
            </a:pPr>
            <a:endParaRPr lang="en-US" dirty="0" smtClean="0"/>
          </a:p>
          <a:p>
            <a:pPr hangingPunct="0" marL="0">
              <a:lnSpc>
                <a:spcPct val="95416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#univariate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analysis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for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charges</a:t>
            </a:r>
            <a:r>
              <a:rPr lang="en-US" altLang="zh-CN" sz="1050" spc="-34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'charges'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].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describe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</a:p>
          <a:p>
            <a:pPr>
              <a:lnSpc>
                <a:spcPts val="9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t[10]: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478781" y="7765104"/>
            <a:ext cx="1667882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733765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count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1338.000000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478781" y="7927104"/>
            <a:ext cx="1667882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660389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mean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13270.422265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478781" y="8089105"/>
            <a:ext cx="1667882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660389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std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12110.011237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478781" y="8251105"/>
            <a:ext cx="1667882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733765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min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1121.873900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478781" y="8413105"/>
            <a:ext cx="1667882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733765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25%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4740.287150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478781" y="8575106"/>
            <a:ext cx="1667882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733765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50%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9382.033000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478781" y="8737106"/>
            <a:ext cx="1667882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660389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75%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16639.912515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478781" y="8899106"/>
            <a:ext cx="1667882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660389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max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63770.428010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478781" y="9061106"/>
            <a:ext cx="2254894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Name: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charges,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dtype: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float64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76"> 
				</p:cNvPr>
          <p:cNvSpPr/>
          <p:nvPr/>
        </p:nvSpPr>
        <p:spPr>
          <a:xfrm>
            <a:off x="412750" y="692150"/>
            <a:ext cx="6724650" cy="450850"/>
          </a:xfrm>
          <a:custGeom>
            <a:avLst/>
            <a:gdLst>
              <a:gd name="connsiteX0" fmla="*/ 17491 w 6724650"/>
              <a:gd name="connsiteY0" fmla="*/ 438503 h 450850"/>
              <a:gd name="connsiteX1" fmla="*/ 17491 w 6724650"/>
              <a:gd name="connsiteY1" fmla="*/ 28738 h 450850"/>
              <a:gd name="connsiteX2" fmla="*/ 18579 w 6724650"/>
              <a:gd name="connsiteY2" fmla="*/ 23264 h 450850"/>
              <a:gd name="connsiteX3" fmla="*/ 21677 w 6724650"/>
              <a:gd name="connsiteY3" fmla="*/ 18629 h 450850"/>
              <a:gd name="connsiteX4" fmla="*/ 26315 w 6724650"/>
              <a:gd name="connsiteY4" fmla="*/ 15530 h 450850"/>
              <a:gd name="connsiteX5" fmla="*/ 31785 w 6724650"/>
              <a:gd name="connsiteY5" fmla="*/ 14444 h 450850"/>
              <a:gd name="connsiteX6" fmla="*/ 6711914 w 6724650"/>
              <a:gd name="connsiteY6" fmla="*/ 14444 h 450850"/>
              <a:gd name="connsiteX7" fmla="*/ 6717383 w 6724650"/>
              <a:gd name="connsiteY7" fmla="*/ 15530 h 450850"/>
              <a:gd name="connsiteX8" fmla="*/ 6722021 w 6724650"/>
              <a:gd name="connsiteY8" fmla="*/ 18629 h 450850"/>
              <a:gd name="connsiteX9" fmla="*/ 6725120 w 6724650"/>
              <a:gd name="connsiteY9" fmla="*/ 23264 h 450850"/>
              <a:gd name="connsiteX10" fmla="*/ 6726208 w 6724650"/>
              <a:gd name="connsiteY10" fmla="*/ 28738 h 450850"/>
              <a:gd name="connsiteX11" fmla="*/ 6726208 w 6724650"/>
              <a:gd name="connsiteY11" fmla="*/ 438503 h 450850"/>
              <a:gd name="connsiteX12" fmla="*/ 6725120 w 6724650"/>
              <a:gd name="connsiteY12" fmla="*/ 443971 h 450850"/>
              <a:gd name="connsiteX13" fmla="*/ 6722021 w 6724650"/>
              <a:gd name="connsiteY13" fmla="*/ 448610 h 450850"/>
              <a:gd name="connsiteX14" fmla="*/ 6717383 w 6724650"/>
              <a:gd name="connsiteY14" fmla="*/ 451704 h 450850"/>
              <a:gd name="connsiteX15" fmla="*/ 6711914 w 6724650"/>
              <a:gd name="connsiteY15" fmla="*/ 452797 h 450850"/>
              <a:gd name="connsiteX16" fmla="*/ 31785 w 6724650"/>
              <a:gd name="connsiteY16" fmla="*/ 452797 h 450850"/>
              <a:gd name="connsiteX17" fmla="*/ 26315 w 6724650"/>
              <a:gd name="connsiteY17" fmla="*/ 451704 h 450850"/>
              <a:gd name="connsiteX18" fmla="*/ 21677 w 6724650"/>
              <a:gd name="connsiteY18" fmla="*/ 448610 h 450850"/>
              <a:gd name="connsiteX19" fmla="*/ 18579 w 6724650"/>
              <a:gd name="connsiteY19" fmla="*/ 443971 h 450850"/>
              <a:gd name="connsiteX20" fmla="*/ 17491 w 6724650"/>
              <a:gd name="connsiteY20" fmla="*/ 438503 h 450850"/>
              <a:gd name="connsiteX21" fmla="*/ 17491 w 6724650"/>
              <a:gd name="connsiteY21" fmla="*/ 438503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50850">
                <a:moveTo>
                  <a:pt x="17491" y="438503"/>
                </a:moveTo>
                <a:lnTo>
                  <a:pt x="17491" y="28738"/>
                </a:lnTo>
                <a:cubicBezTo>
                  <a:pt x="17491" y="26839"/>
                  <a:pt x="17853" y="25015"/>
                  <a:pt x="18579" y="23264"/>
                </a:cubicBezTo>
                <a:cubicBezTo>
                  <a:pt x="19304" y="21512"/>
                  <a:pt x="20337" y="19967"/>
                  <a:pt x="21677" y="18629"/>
                </a:cubicBezTo>
                <a:cubicBezTo>
                  <a:pt x="23018" y="17287"/>
                  <a:pt x="24564" y="16254"/>
                  <a:pt x="26315" y="15530"/>
                </a:cubicBezTo>
                <a:cubicBezTo>
                  <a:pt x="28066" y="14807"/>
                  <a:pt x="29889" y="14444"/>
                  <a:pt x="31785" y="14444"/>
                </a:cubicBezTo>
                <a:lnTo>
                  <a:pt x="6711914" y="14444"/>
                </a:lnTo>
                <a:cubicBezTo>
                  <a:pt x="6713809" y="14444"/>
                  <a:pt x="6715632" y="14807"/>
                  <a:pt x="6717383" y="15530"/>
                </a:cubicBezTo>
                <a:cubicBezTo>
                  <a:pt x="6719135" y="16254"/>
                  <a:pt x="6720681" y="17287"/>
                  <a:pt x="6722021" y="18629"/>
                </a:cubicBezTo>
                <a:cubicBezTo>
                  <a:pt x="6723361" y="19967"/>
                  <a:pt x="6724394" y="21512"/>
                  <a:pt x="6725120" y="23264"/>
                </a:cubicBezTo>
                <a:cubicBezTo>
                  <a:pt x="6725845" y="25015"/>
                  <a:pt x="6726208" y="26839"/>
                  <a:pt x="6726208" y="28738"/>
                </a:cubicBezTo>
                <a:lnTo>
                  <a:pt x="6726208" y="438503"/>
                </a:lnTo>
                <a:cubicBezTo>
                  <a:pt x="6726208" y="440397"/>
                  <a:pt x="6725845" y="442219"/>
                  <a:pt x="6725120" y="443971"/>
                </a:cubicBezTo>
                <a:cubicBezTo>
                  <a:pt x="6724394" y="445720"/>
                  <a:pt x="6723361" y="447267"/>
                  <a:pt x="6722021" y="448610"/>
                </a:cubicBezTo>
                <a:cubicBezTo>
                  <a:pt x="6720681" y="449947"/>
                  <a:pt x="6719135" y="450978"/>
                  <a:pt x="6717383" y="451704"/>
                </a:cubicBezTo>
                <a:cubicBezTo>
                  <a:pt x="6715632" y="452430"/>
                  <a:pt x="6713809" y="452795"/>
                  <a:pt x="6711914" y="452797"/>
                </a:cubicBezTo>
                <a:lnTo>
                  <a:pt x="31785" y="452797"/>
                </a:lnTo>
                <a:cubicBezTo>
                  <a:pt x="29889" y="452795"/>
                  <a:pt x="28066" y="452430"/>
                  <a:pt x="26315" y="451704"/>
                </a:cubicBezTo>
                <a:cubicBezTo>
                  <a:pt x="24564" y="450978"/>
                  <a:pt x="23018" y="449947"/>
                  <a:pt x="21677" y="448610"/>
                </a:cubicBezTo>
                <a:cubicBezTo>
                  <a:pt x="20337" y="447267"/>
                  <a:pt x="19304" y="445720"/>
                  <a:pt x="18579" y="443971"/>
                </a:cubicBezTo>
                <a:cubicBezTo>
                  <a:pt x="17853" y="442219"/>
                  <a:pt x="17491" y="440397"/>
                  <a:pt x="17491" y="438503"/>
                </a:cubicBezTo>
                <a:lnTo>
                  <a:pt x="17491" y="43850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412750" y="5099050"/>
            <a:ext cx="6724650" cy="438150"/>
          </a:xfrm>
          <a:custGeom>
            <a:avLst/>
            <a:gdLst>
              <a:gd name="connsiteX0" fmla="*/ 17491 w 6724650"/>
              <a:gd name="connsiteY0" fmla="*/ 434199 h 438150"/>
              <a:gd name="connsiteX1" fmla="*/ 17491 w 6724650"/>
              <a:gd name="connsiteY1" fmla="*/ 24434 h 438150"/>
              <a:gd name="connsiteX2" fmla="*/ 18579 w 6724650"/>
              <a:gd name="connsiteY2" fmla="*/ 18957 h 438150"/>
              <a:gd name="connsiteX3" fmla="*/ 21677 w 6724650"/>
              <a:gd name="connsiteY3" fmla="*/ 14322 h 438150"/>
              <a:gd name="connsiteX4" fmla="*/ 26315 w 6724650"/>
              <a:gd name="connsiteY4" fmla="*/ 11224 h 438150"/>
              <a:gd name="connsiteX5" fmla="*/ 31785 w 6724650"/>
              <a:gd name="connsiteY5" fmla="*/ 10139 h 438150"/>
              <a:gd name="connsiteX6" fmla="*/ 6711914 w 6724650"/>
              <a:gd name="connsiteY6" fmla="*/ 10139 h 438150"/>
              <a:gd name="connsiteX7" fmla="*/ 6717383 w 6724650"/>
              <a:gd name="connsiteY7" fmla="*/ 11224 h 438150"/>
              <a:gd name="connsiteX8" fmla="*/ 6722021 w 6724650"/>
              <a:gd name="connsiteY8" fmla="*/ 14322 h 438150"/>
              <a:gd name="connsiteX9" fmla="*/ 6725120 w 6724650"/>
              <a:gd name="connsiteY9" fmla="*/ 18957 h 438150"/>
              <a:gd name="connsiteX10" fmla="*/ 6726208 w 6724650"/>
              <a:gd name="connsiteY10" fmla="*/ 24434 h 438150"/>
              <a:gd name="connsiteX11" fmla="*/ 6726208 w 6724650"/>
              <a:gd name="connsiteY11" fmla="*/ 434199 h 438150"/>
              <a:gd name="connsiteX12" fmla="*/ 6725120 w 6724650"/>
              <a:gd name="connsiteY12" fmla="*/ 439668 h 438150"/>
              <a:gd name="connsiteX13" fmla="*/ 6722021 w 6724650"/>
              <a:gd name="connsiteY13" fmla="*/ 444305 h 438150"/>
              <a:gd name="connsiteX14" fmla="*/ 6717383 w 6724650"/>
              <a:gd name="connsiteY14" fmla="*/ 447402 h 438150"/>
              <a:gd name="connsiteX15" fmla="*/ 6711914 w 6724650"/>
              <a:gd name="connsiteY15" fmla="*/ 448493 h 438150"/>
              <a:gd name="connsiteX16" fmla="*/ 31785 w 6724650"/>
              <a:gd name="connsiteY16" fmla="*/ 448493 h 438150"/>
              <a:gd name="connsiteX17" fmla="*/ 26315 w 6724650"/>
              <a:gd name="connsiteY17" fmla="*/ 447402 h 438150"/>
              <a:gd name="connsiteX18" fmla="*/ 21677 w 6724650"/>
              <a:gd name="connsiteY18" fmla="*/ 444305 h 438150"/>
              <a:gd name="connsiteX19" fmla="*/ 18579 w 6724650"/>
              <a:gd name="connsiteY19" fmla="*/ 439668 h 438150"/>
              <a:gd name="connsiteX20" fmla="*/ 17491 w 6724650"/>
              <a:gd name="connsiteY20" fmla="*/ 434199 h 438150"/>
              <a:gd name="connsiteX21" fmla="*/ 17491 w 6724650"/>
              <a:gd name="connsiteY21" fmla="*/ 434199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38150">
                <a:moveTo>
                  <a:pt x="17491" y="434199"/>
                </a:moveTo>
                <a:lnTo>
                  <a:pt x="17491" y="24434"/>
                </a:lnTo>
                <a:cubicBezTo>
                  <a:pt x="17491" y="22535"/>
                  <a:pt x="17853" y="20709"/>
                  <a:pt x="18579" y="18957"/>
                </a:cubicBezTo>
                <a:cubicBezTo>
                  <a:pt x="19304" y="17205"/>
                  <a:pt x="20337" y="15660"/>
                  <a:pt x="21677" y="14322"/>
                </a:cubicBezTo>
                <a:cubicBezTo>
                  <a:pt x="23018" y="12982"/>
                  <a:pt x="24564" y="11950"/>
                  <a:pt x="26315" y="11224"/>
                </a:cubicBezTo>
                <a:cubicBezTo>
                  <a:pt x="28066" y="10500"/>
                  <a:pt x="29889" y="10139"/>
                  <a:pt x="31785" y="10139"/>
                </a:cubicBezTo>
                <a:lnTo>
                  <a:pt x="6711914" y="10139"/>
                </a:lnTo>
                <a:cubicBezTo>
                  <a:pt x="6713809" y="10139"/>
                  <a:pt x="6715632" y="10500"/>
                  <a:pt x="6717383" y="11224"/>
                </a:cubicBezTo>
                <a:cubicBezTo>
                  <a:pt x="6719135" y="11950"/>
                  <a:pt x="6720681" y="12982"/>
                  <a:pt x="6722021" y="14322"/>
                </a:cubicBezTo>
                <a:cubicBezTo>
                  <a:pt x="6723361" y="15660"/>
                  <a:pt x="6724394" y="17205"/>
                  <a:pt x="6725120" y="18957"/>
                </a:cubicBezTo>
                <a:cubicBezTo>
                  <a:pt x="6725845" y="20709"/>
                  <a:pt x="6726208" y="22535"/>
                  <a:pt x="6726208" y="24434"/>
                </a:cubicBezTo>
                <a:lnTo>
                  <a:pt x="6726208" y="434199"/>
                </a:lnTo>
                <a:cubicBezTo>
                  <a:pt x="6726208" y="436095"/>
                  <a:pt x="6725845" y="437917"/>
                  <a:pt x="6725120" y="439668"/>
                </a:cubicBezTo>
                <a:cubicBezTo>
                  <a:pt x="6724394" y="441420"/>
                  <a:pt x="6723361" y="442965"/>
                  <a:pt x="6722021" y="444305"/>
                </a:cubicBezTo>
                <a:cubicBezTo>
                  <a:pt x="6720681" y="445646"/>
                  <a:pt x="6719135" y="446678"/>
                  <a:pt x="6717383" y="447402"/>
                </a:cubicBezTo>
                <a:cubicBezTo>
                  <a:pt x="6715632" y="448128"/>
                  <a:pt x="6713809" y="448491"/>
                  <a:pt x="6711914" y="448493"/>
                </a:cubicBezTo>
                <a:lnTo>
                  <a:pt x="31785" y="448493"/>
                </a:lnTo>
                <a:cubicBezTo>
                  <a:pt x="29889" y="448491"/>
                  <a:pt x="28066" y="448128"/>
                  <a:pt x="26315" y="447402"/>
                </a:cubicBezTo>
                <a:cubicBezTo>
                  <a:pt x="24564" y="446678"/>
                  <a:pt x="23018" y="445646"/>
                  <a:pt x="21677" y="444305"/>
                </a:cubicBezTo>
                <a:cubicBezTo>
                  <a:pt x="20337" y="442965"/>
                  <a:pt x="19304" y="441420"/>
                  <a:pt x="18579" y="439668"/>
                </a:cubicBezTo>
                <a:cubicBezTo>
                  <a:pt x="17853" y="437917"/>
                  <a:pt x="17491" y="436095"/>
                  <a:pt x="17491" y="434199"/>
                </a:cubicBezTo>
                <a:lnTo>
                  <a:pt x="17491" y="43419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188719"/>
            <a:ext cx="3726179" cy="2537460"/>
          </a:xfrm>
          <a:prstGeom prst="rect">
            <a:avLst/>
          </a:prstGeom>
        </p:spPr>
      </p:pic>
      <p:sp>
        <p:nvSpPr>
          <p:cNvPr id="79" name="TextBox 79"/>
          <p:cNvSpPr txBox="1"/>
          <p:nvPr/>
        </p:nvSpPr>
        <p:spPr>
          <a:xfrm>
            <a:off x="473123" y="503679"/>
            <a:ext cx="3021054" cy="5267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[11]: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histplot</a:t>
            </a:r>
            <a:r>
              <a:rPr lang="en-US" altLang="zh-CN" sz="1050" spc="-2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'charges'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ea typeface="Consolas"/>
              </a:rPr>
              <a:t>])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plt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style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use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'bmh'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[12]: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#univariate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analysis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for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age</a:t>
            </a:r>
            <a:r>
              <a:rPr lang="en-US" altLang="zh-CN" sz="1050" spc="-4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'age'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].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describe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t[12]: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478781" y="5897335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660389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count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1338.000000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478781" y="6059335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mean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39.207025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478781" y="6221335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std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14.049960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478781" y="6383335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min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18.000000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478781" y="6545336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25%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27.000000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478781" y="6707337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50%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39.000000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478781" y="6869337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75%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51.000000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478781" y="7031337"/>
            <a:ext cx="159450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07142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max	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64.000000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478781" y="7193337"/>
            <a:ext cx="1961388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Name: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age,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dtype: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float64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9"> 
				</p:cNvPr>
          <p:cNvSpPr/>
          <p:nvPr/>
        </p:nvSpPr>
        <p:spPr>
          <a:xfrm>
            <a:off x="412750" y="692150"/>
            <a:ext cx="6724650" cy="450850"/>
          </a:xfrm>
          <a:custGeom>
            <a:avLst/>
            <a:gdLst>
              <a:gd name="connsiteX0" fmla="*/ 17491 w 6724650"/>
              <a:gd name="connsiteY0" fmla="*/ 438504 h 450850"/>
              <a:gd name="connsiteX1" fmla="*/ 17491 w 6724650"/>
              <a:gd name="connsiteY1" fmla="*/ 28739 h 450850"/>
              <a:gd name="connsiteX2" fmla="*/ 18579 w 6724650"/>
              <a:gd name="connsiteY2" fmla="*/ 23262 h 450850"/>
              <a:gd name="connsiteX3" fmla="*/ 21677 w 6724650"/>
              <a:gd name="connsiteY3" fmla="*/ 18627 h 450850"/>
              <a:gd name="connsiteX4" fmla="*/ 26315 w 6724650"/>
              <a:gd name="connsiteY4" fmla="*/ 15529 h 450850"/>
              <a:gd name="connsiteX5" fmla="*/ 31785 w 6724650"/>
              <a:gd name="connsiteY5" fmla="*/ 14444 h 450850"/>
              <a:gd name="connsiteX6" fmla="*/ 6711914 w 6724650"/>
              <a:gd name="connsiteY6" fmla="*/ 14444 h 450850"/>
              <a:gd name="connsiteX7" fmla="*/ 6717383 w 6724650"/>
              <a:gd name="connsiteY7" fmla="*/ 15529 h 450850"/>
              <a:gd name="connsiteX8" fmla="*/ 6722021 w 6724650"/>
              <a:gd name="connsiteY8" fmla="*/ 18627 h 450850"/>
              <a:gd name="connsiteX9" fmla="*/ 6725120 w 6724650"/>
              <a:gd name="connsiteY9" fmla="*/ 23262 h 450850"/>
              <a:gd name="connsiteX10" fmla="*/ 6726208 w 6724650"/>
              <a:gd name="connsiteY10" fmla="*/ 28739 h 450850"/>
              <a:gd name="connsiteX11" fmla="*/ 6726208 w 6724650"/>
              <a:gd name="connsiteY11" fmla="*/ 438504 h 450850"/>
              <a:gd name="connsiteX12" fmla="*/ 6725120 w 6724650"/>
              <a:gd name="connsiteY12" fmla="*/ 443971 h 450850"/>
              <a:gd name="connsiteX13" fmla="*/ 6722021 w 6724650"/>
              <a:gd name="connsiteY13" fmla="*/ 448610 h 450850"/>
              <a:gd name="connsiteX14" fmla="*/ 6717383 w 6724650"/>
              <a:gd name="connsiteY14" fmla="*/ 451709 h 450850"/>
              <a:gd name="connsiteX15" fmla="*/ 6711914 w 6724650"/>
              <a:gd name="connsiteY15" fmla="*/ 452798 h 450850"/>
              <a:gd name="connsiteX16" fmla="*/ 31785 w 6724650"/>
              <a:gd name="connsiteY16" fmla="*/ 452798 h 450850"/>
              <a:gd name="connsiteX17" fmla="*/ 26315 w 6724650"/>
              <a:gd name="connsiteY17" fmla="*/ 451709 h 450850"/>
              <a:gd name="connsiteX18" fmla="*/ 21677 w 6724650"/>
              <a:gd name="connsiteY18" fmla="*/ 448610 h 450850"/>
              <a:gd name="connsiteX19" fmla="*/ 18579 w 6724650"/>
              <a:gd name="connsiteY19" fmla="*/ 443971 h 450850"/>
              <a:gd name="connsiteX20" fmla="*/ 17491 w 6724650"/>
              <a:gd name="connsiteY20" fmla="*/ 438504 h 450850"/>
              <a:gd name="connsiteX21" fmla="*/ 17491 w 6724650"/>
              <a:gd name="connsiteY21" fmla="*/ 438504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50850">
                <a:moveTo>
                  <a:pt x="17491" y="438504"/>
                </a:moveTo>
                <a:lnTo>
                  <a:pt x="17491" y="28739"/>
                </a:lnTo>
                <a:cubicBezTo>
                  <a:pt x="17491" y="26840"/>
                  <a:pt x="17853" y="25016"/>
                  <a:pt x="18579" y="23262"/>
                </a:cubicBezTo>
                <a:cubicBezTo>
                  <a:pt x="19304" y="21512"/>
                  <a:pt x="20337" y="19968"/>
                  <a:pt x="21677" y="18627"/>
                </a:cubicBezTo>
                <a:cubicBezTo>
                  <a:pt x="23018" y="17287"/>
                  <a:pt x="24564" y="16254"/>
                  <a:pt x="26315" y="15529"/>
                </a:cubicBezTo>
                <a:cubicBezTo>
                  <a:pt x="28066" y="14807"/>
                  <a:pt x="29889" y="14444"/>
                  <a:pt x="31785" y="14444"/>
                </a:cubicBezTo>
                <a:lnTo>
                  <a:pt x="6711914" y="14444"/>
                </a:lnTo>
                <a:cubicBezTo>
                  <a:pt x="6713809" y="14444"/>
                  <a:pt x="6715632" y="14807"/>
                  <a:pt x="6717383" y="15529"/>
                </a:cubicBezTo>
                <a:cubicBezTo>
                  <a:pt x="6719135" y="16254"/>
                  <a:pt x="6720681" y="17287"/>
                  <a:pt x="6722021" y="18627"/>
                </a:cubicBezTo>
                <a:cubicBezTo>
                  <a:pt x="6723361" y="19968"/>
                  <a:pt x="6724394" y="21512"/>
                  <a:pt x="6725120" y="23262"/>
                </a:cubicBezTo>
                <a:cubicBezTo>
                  <a:pt x="6725845" y="25016"/>
                  <a:pt x="6726208" y="26840"/>
                  <a:pt x="6726208" y="28739"/>
                </a:cubicBezTo>
                <a:lnTo>
                  <a:pt x="6726208" y="438504"/>
                </a:lnTo>
                <a:cubicBezTo>
                  <a:pt x="6726208" y="440398"/>
                  <a:pt x="6725845" y="442217"/>
                  <a:pt x="6725120" y="443971"/>
                </a:cubicBezTo>
                <a:cubicBezTo>
                  <a:pt x="6724394" y="445721"/>
                  <a:pt x="6723361" y="447266"/>
                  <a:pt x="6722021" y="448610"/>
                </a:cubicBezTo>
                <a:cubicBezTo>
                  <a:pt x="6720681" y="449950"/>
                  <a:pt x="6719135" y="450983"/>
                  <a:pt x="6717383" y="451709"/>
                </a:cubicBezTo>
                <a:cubicBezTo>
                  <a:pt x="6715632" y="452435"/>
                  <a:pt x="6713809" y="452798"/>
                  <a:pt x="6711914" y="452798"/>
                </a:cubicBezTo>
                <a:lnTo>
                  <a:pt x="31785" y="452798"/>
                </a:lnTo>
                <a:cubicBezTo>
                  <a:pt x="29889" y="452798"/>
                  <a:pt x="28066" y="452435"/>
                  <a:pt x="26315" y="451709"/>
                </a:cubicBezTo>
                <a:cubicBezTo>
                  <a:pt x="24564" y="450983"/>
                  <a:pt x="23018" y="449950"/>
                  <a:pt x="21677" y="448610"/>
                </a:cubicBezTo>
                <a:cubicBezTo>
                  <a:pt x="20337" y="447266"/>
                  <a:pt x="19304" y="445721"/>
                  <a:pt x="18579" y="443971"/>
                </a:cubicBezTo>
                <a:cubicBezTo>
                  <a:pt x="17853" y="442217"/>
                  <a:pt x="17491" y="440398"/>
                  <a:pt x="17491" y="438504"/>
                </a:cubicBezTo>
                <a:lnTo>
                  <a:pt x="17491" y="43850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90"> 
				</p:cNvPr>
          <p:cNvSpPr/>
          <p:nvPr/>
        </p:nvSpPr>
        <p:spPr>
          <a:xfrm>
            <a:off x="412750" y="4146550"/>
            <a:ext cx="6724650" cy="438150"/>
          </a:xfrm>
          <a:custGeom>
            <a:avLst/>
            <a:gdLst>
              <a:gd name="connsiteX0" fmla="*/ 17491 w 6724650"/>
              <a:gd name="connsiteY0" fmla="*/ 433757 h 438150"/>
              <a:gd name="connsiteX1" fmla="*/ 17491 w 6724650"/>
              <a:gd name="connsiteY1" fmla="*/ 23991 h 438150"/>
              <a:gd name="connsiteX2" fmla="*/ 18579 w 6724650"/>
              <a:gd name="connsiteY2" fmla="*/ 18515 h 438150"/>
              <a:gd name="connsiteX3" fmla="*/ 21677 w 6724650"/>
              <a:gd name="connsiteY3" fmla="*/ 13880 h 438150"/>
              <a:gd name="connsiteX4" fmla="*/ 26315 w 6724650"/>
              <a:gd name="connsiteY4" fmla="*/ 10781 h 438150"/>
              <a:gd name="connsiteX5" fmla="*/ 31785 w 6724650"/>
              <a:gd name="connsiteY5" fmla="*/ 9697 h 438150"/>
              <a:gd name="connsiteX6" fmla="*/ 6711914 w 6724650"/>
              <a:gd name="connsiteY6" fmla="*/ 9697 h 438150"/>
              <a:gd name="connsiteX7" fmla="*/ 6717383 w 6724650"/>
              <a:gd name="connsiteY7" fmla="*/ 10781 h 438150"/>
              <a:gd name="connsiteX8" fmla="*/ 6722021 w 6724650"/>
              <a:gd name="connsiteY8" fmla="*/ 13880 h 438150"/>
              <a:gd name="connsiteX9" fmla="*/ 6725120 w 6724650"/>
              <a:gd name="connsiteY9" fmla="*/ 18515 h 438150"/>
              <a:gd name="connsiteX10" fmla="*/ 6726208 w 6724650"/>
              <a:gd name="connsiteY10" fmla="*/ 23991 h 438150"/>
              <a:gd name="connsiteX11" fmla="*/ 6726208 w 6724650"/>
              <a:gd name="connsiteY11" fmla="*/ 433757 h 438150"/>
              <a:gd name="connsiteX12" fmla="*/ 6725120 w 6724650"/>
              <a:gd name="connsiteY12" fmla="*/ 439220 h 438150"/>
              <a:gd name="connsiteX13" fmla="*/ 6722021 w 6724650"/>
              <a:gd name="connsiteY13" fmla="*/ 443863 h 438150"/>
              <a:gd name="connsiteX14" fmla="*/ 6717383 w 6724650"/>
              <a:gd name="connsiteY14" fmla="*/ 446962 h 438150"/>
              <a:gd name="connsiteX15" fmla="*/ 6711914 w 6724650"/>
              <a:gd name="connsiteY15" fmla="*/ 448051 h 438150"/>
              <a:gd name="connsiteX16" fmla="*/ 31785 w 6724650"/>
              <a:gd name="connsiteY16" fmla="*/ 448051 h 438150"/>
              <a:gd name="connsiteX17" fmla="*/ 26315 w 6724650"/>
              <a:gd name="connsiteY17" fmla="*/ 446962 h 438150"/>
              <a:gd name="connsiteX18" fmla="*/ 21677 w 6724650"/>
              <a:gd name="connsiteY18" fmla="*/ 443863 h 438150"/>
              <a:gd name="connsiteX19" fmla="*/ 18579 w 6724650"/>
              <a:gd name="connsiteY19" fmla="*/ 439220 h 438150"/>
              <a:gd name="connsiteX20" fmla="*/ 17491 w 6724650"/>
              <a:gd name="connsiteY20" fmla="*/ 433757 h 438150"/>
              <a:gd name="connsiteX21" fmla="*/ 17491 w 6724650"/>
              <a:gd name="connsiteY21" fmla="*/ 433757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38150">
                <a:moveTo>
                  <a:pt x="17491" y="433757"/>
                </a:moveTo>
                <a:lnTo>
                  <a:pt x="17491" y="23991"/>
                </a:lnTo>
                <a:cubicBezTo>
                  <a:pt x="17491" y="22098"/>
                  <a:pt x="17853" y="20269"/>
                  <a:pt x="18579" y="18515"/>
                </a:cubicBezTo>
                <a:cubicBezTo>
                  <a:pt x="19304" y="16765"/>
                  <a:pt x="20337" y="15220"/>
                  <a:pt x="21677" y="13880"/>
                </a:cubicBezTo>
                <a:cubicBezTo>
                  <a:pt x="23018" y="12540"/>
                  <a:pt x="24564" y="11507"/>
                  <a:pt x="26315" y="10781"/>
                </a:cubicBezTo>
                <a:cubicBezTo>
                  <a:pt x="28066" y="10060"/>
                  <a:pt x="29889" y="9697"/>
                  <a:pt x="31785" y="9697"/>
                </a:cubicBezTo>
                <a:lnTo>
                  <a:pt x="6711914" y="9697"/>
                </a:lnTo>
                <a:cubicBezTo>
                  <a:pt x="6713809" y="9697"/>
                  <a:pt x="6715632" y="10060"/>
                  <a:pt x="6717383" y="10781"/>
                </a:cubicBezTo>
                <a:cubicBezTo>
                  <a:pt x="6719135" y="11507"/>
                  <a:pt x="6720681" y="12540"/>
                  <a:pt x="6722021" y="13880"/>
                </a:cubicBezTo>
                <a:cubicBezTo>
                  <a:pt x="6723361" y="15220"/>
                  <a:pt x="6724394" y="16765"/>
                  <a:pt x="6725120" y="18515"/>
                </a:cubicBezTo>
                <a:cubicBezTo>
                  <a:pt x="6725845" y="20269"/>
                  <a:pt x="6726208" y="22098"/>
                  <a:pt x="6726208" y="23991"/>
                </a:cubicBezTo>
                <a:lnTo>
                  <a:pt x="6726208" y="433757"/>
                </a:lnTo>
                <a:cubicBezTo>
                  <a:pt x="6726208" y="435650"/>
                  <a:pt x="6725845" y="437475"/>
                  <a:pt x="6725120" y="439220"/>
                </a:cubicBezTo>
                <a:cubicBezTo>
                  <a:pt x="6724394" y="440974"/>
                  <a:pt x="6723361" y="442523"/>
                  <a:pt x="6722021" y="443863"/>
                </a:cubicBezTo>
                <a:cubicBezTo>
                  <a:pt x="6720681" y="445199"/>
                  <a:pt x="6719135" y="446232"/>
                  <a:pt x="6717383" y="446962"/>
                </a:cubicBezTo>
                <a:cubicBezTo>
                  <a:pt x="6715632" y="447683"/>
                  <a:pt x="6713809" y="448046"/>
                  <a:pt x="6711914" y="448051"/>
                </a:cubicBezTo>
                <a:lnTo>
                  <a:pt x="31785" y="448051"/>
                </a:lnTo>
                <a:cubicBezTo>
                  <a:pt x="29889" y="448046"/>
                  <a:pt x="28066" y="447683"/>
                  <a:pt x="26315" y="446962"/>
                </a:cubicBezTo>
                <a:cubicBezTo>
                  <a:pt x="24564" y="446232"/>
                  <a:pt x="23018" y="445199"/>
                  <a:pt x="21677" y="443863"/>
                </a:cubicBezTo>
                <a:cubicBezTo>
                  <a:pt x="20337" y="442523"/>
                  <a:pt x="19304" y="440974"/>
                  <a:pt x="18579" y="439220"/>
                </a:cubicBezTo>
                <a:cubicBezTo>
                  <a:pt x="17853" y="437475"/>
                  <a:pt x="17491" y="435650"/>
                  <a:pt x="17491" y="433757"/>
                </a:cubicBezTo>
                <a:lnTo>
                  <a:pt x="17491" y="43375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1"> 
				</p:cNvPr>
          <p:cNvSpPr/>
          <p:nvPr/>
        </p:nvSpPr>
        <p:spPr>
          <a:xfrm>
            <a:off x="412750" y="6191250"/>
            <a:ext cx="6724650" cy="450850"/>
          </a:xfrm>
          <a:custGeom>
            <a:avLst/>
            <a:gdLst>
              <a:gd name="connsiteX0" fmla="*/ 17491 w 6724650"/>
              <a:gd name="connsiteY0" fmla="*/ 437884 h 450850"/>
              <a:gd name="connsiteX1" fmla="*/ 17491 w 6724650"/>
              <a:gd name="connsiteY1" fmla="*/ 28118 h 450850"/>
              <a:gd name="connsiteX2" fmla="*/ 18579 w 6724650"/>
              <a:gd name="connsiteY2" fmla="*/ 22642 h 450850"/>
              <a:gd name="connsiteX3" fmla="*/ 21677 w 6724650"/>
              <a:gd name="connsiteY3" fmla="*/ 18007 h 450850"/>
              <a:gd name="connsiteX4" fmla="*/ 26315 w 6724650"/>
              <a:gd name="connsiteY4" fmla="*/ 14908 h 450850"/>
              <a:gd name="connsiteX5" fmla="*/ 31785 w 6724650"/>
              <a:gd name="connsiteY5" fmla="*/ 13824 h 450850"/>
              <a:gd name="connsiteX6" fmla="*/ 6711914 w 6724650"/>
              <a:gd name="connsiteY6" fmla="*/ 13824 h 450850"/>
              <a:gd name="connsiteX7" fmla="*/ 6717383 w 6724650"/>
              <a:gd name="connsiteY7" fmla="*/ 14908 h 450850"/>
              <a:gd name="connsiteX8" fmla="*/ 6722021 w 6724650"/>
              <a:gd name="connsiteY8" fmla="*/ 18007 h 450850"/>
              <a:gd name="connsiteX9" fmla="*/ 6725120 w 6724650"/>
              <a:gd name="connsiteY9" fmla="*/ 22642 h 450850"/>
              <a:gd name="connsiteX10" fmla="*/ 6726208 w 6724650"/>
              <a:gd name="connsiteY10" fmla="*/ 28118 h 450850"/>
              <a:gd name="connsiteX11" fmla="*/ 6726208 w 6724650"/>
              <a:gd name="connsiteY11" fmla="*/ 437884 h 450850"/>
              <a:gd name="connsiteX12" fmla="*/ 6725120 w 6724650"/>
              <a:gd name="connsiteY12" fmla="*/ 443346 h 450850"/>
              <a:gd name="connsiteX13" fmla="*/ 6722021 w 6724650"/>
              <a:gd name="connsiteY13" fmla="*/ 447985 h 450850"/>
              <a:gd name="connsiteX14" fmla="*/ 6717383 w 6724650"/>
              <a:gd name="connsiteY14" fmla="*/ 451080 h 450850"/>
              <a:gd name="connsiteX15" fmla="*/ 6711914 w 6724650"/>
              <a:gd name="connsiteY15" fmla="*/ 452178 h 450850"/>
              <a:gd name="connsiteX16" fmla="*/ 31785 w 6724650"/>
              <a:gd name="connsiteY16" fmla="*/ 452178 h 450850"/>
              <a:gd name="connsiteX17" fmla="*/ 26315 w 6724650"/>
              <a:gd name="connsiteY17" fmla="*/ 451080 h 450850"/>
              <a:gd name="connsiteX18" fmla="*/ 21677 w 6724650"/>
              <a:gd name="connsiteY18" fmla="*/ 447985 h 450850"/>
              <a:gd name="connsiteX19" fmla="*/ 18579 w 6724650"/>
              <a:gd name="connsiteY19" fmla="*/ 443346 h 450850"/>
              <a:gd name="connsiteX20" fmla="*/ 17491 w 6724650"/>
              <a:gd name="connsiteY20" fmla="*/ 437884 h 450850"/>
              <a:gd name="connsiteX21" fmla="*/ 17491 w 6724650"/>
              <a:gd name="connsiteY21" fmla="*/ 437884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50850">
                <a:moveTo>
                  <a:pt x="17491" y="437884"/>
                </a:moveTo>
                <a:lnTo>
                  <a:pt x="17491" y="28118"/>
                </a:lnTo>
                <a:cubicBezTo>
                  <a:pt x="17491" y="26215"/>
                  <a:pt x="17853" y="24391"/>
                  <a:pt x="18579" y="22642"/>
                </a:cubicBezTo>
                <a:cubicBezTo>
                  <a:pt x="19304" y="20887"/>
                  <a:pt x="20337" y="19343"/>
                  <a:pt x="21677" y="18007"/>
                </a:cubicBezTo>
                <a:cubicBezTo>
                  <a:pt x="23018" y="16662"/>
                  <a:pt x="24564" y="15630"/>
                  <a:pt x="26315" y="14908"/>
                </a:cubicBezTo>
                <a:cubicBezTo>
                  <a:pt x="28066" y="14187"/>
                  <a:pt x="29889" y="13824"/>
                  <a:pt x="31785" y="13824"/>
                </a:cubicBezTo>
                <a:lnTo>
                  <a:pt x="6711914" y="13824"/>
                </a:lnTo>
                <a:cubicBezTo>
                  <a:pt x="6713809" y="13824"/>
                  <a:pt x="6715632" y="14187"/>
                  <a:pt x="6717383" y="14908"/>
                </a:cubicBezTo>
                <a:cubicBezTo>
                  <a:pt x="6719135" y="15630"/>
                  <a:pt x="6720681" y="16662"/>
                  <a:pt x="6722021" y="18007"/>
                </a:cubicBezTo>
                <a:cubicBezTo>
                  <a:pt x="6723361" y="19343"/>
                  <a:pt x="6724394" y="20887"/>
                  <a:pt x="6725120" y="22642"/>
                </a:cubicBezTo>
                <a:cubicBezTo>
                  <a:pt x="6725845" y="24391"/>
                  <a:pt x="6726208" y="26215"/>
                  <a:pt x="6726208" y="28118"/>
                </a:cubicBezTo>
                <a:lnTo>
                  <a:pt x="6726208" y="437884"/>
                </a:lnTo>
                <a:cubicBezTo>
                  <a:pt x="6726208" y="439777"/>
                  <a:pt x="6725845" y="441597"/>
                  <a:pt x="6725120" y="443346"/>
                </a:cubicBezTo>
                <a:cubicBezTo>
                  <a:pt x="6724394" y="445100"/>
                  <a:pt x="6723361" y="446645"/>
                  <a:pt x="6722021" y="447985"/>
                </a:cubicBezTo>
                <a:cubicBezTo>
                  <a:pt x="6720681" y="449321"/>
                  <a:pt x="6719135" y="450354"/>
                  <a:pt x="6717383" y="451080"/>
                </a:cubicBezTo>
                <a:cubicBezTo>
                  <a:pt x="6715632" y="451811"/>
                  <a:pt x="6713809" y="452173"/>
                  <a:pt x="6711914" y="452178"/>
                </a:cubicBezTo>
                <a:lnTo>
                  <a:pt x="31785" y="452178"/>
                </a:lnTo>
                <a:cubicBezTo>
                  <a:pt x="29889" y="452173"/>
                  <a:pt x="28066" y="451811"/>
                  <a:pt x="26315" y="451080"/>
                </a:cubicBezTo>
                <a:cubicBezTo>
                  <a:pt x="24564" y="450354"/>
                  <a:pt x="23018" y="449321"/>
                  <a:pt x="21677" y="447985"/>
                </a:cubicBezTo>
                <a:cubicBezTo>
                  <a:pt x="20337" y="446645"/>
                  <a:pt x="19304" y="445100"/>
                  <a:pt x="18579" y="443346"/>
                </a:cubicBezTo>
                <a:cubicBezTo>
                  <a:pt x="17853" y="441597"/>
                  <a:pt x="17491" y="439777"/>
                  <a:pt x="17491" y="437884"/>
                </a:cubicBezTo>
                <a:lnTo>
                  <a:pt x="17491" y="43788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188719"/>
            <a:ext cx="3726179" cy="2537460"/>
          </a:xfrm>
          <a:prstGeom prst="rect">
            <a:avLst/>
          </a:prstGeom>
        </p:spPr>
      </p:pic>
      <p:pic>
        <p:nvPicPr>
          <p:cNvPr id="94" name="Picture 9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6675120"/>
            <a:ext cx="3794760" cy="2537460"/>
          </a:xfrm>
          <a:prstGeom prst="rect">
            <a:avLst/>
          </a:prstGeom>
        </p:spPr>
      </p:pic>
      <p:sp>
        <p:nvSpPr>
          <p:cNvPr id="94" name="TextBox 94"/>
          <p:cNvSpPr txBox="1"/>
          <p:nvPr/>
        </p:nvSpPr>
        <p:spPr>
          <a:xfrm>
            <a:off x="473123" y="503678"/>
            <a:ext cx="3241184" cy="4324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[13]: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histplot</a:t>
            </a:r>
            <a:r>
              <a:rPr lang="en-US" altLang="zh-CN" sz="1050" spc="-15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'age'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ea typeface="Consolas"/>
              </a:rPr>
              <a:t>])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plt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style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use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'bmh'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[14]: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#univariate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analysis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for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smoker</a:t>
            </a:r>
            <a:r>
              <a:rPr lang="en-US" altLang="zh-CN" sz="1050" spc="-34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'smoker'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].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describe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</a:p>
          <a:p>
            <a:pPr>
              <a:lnSpc>
                <a:spcPts val="10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t[14]: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478781" y="4944391"/>
            <a:ext cx="115424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733765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count	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ea typeface="Consolas"/>
              </a:rPr>
              <a:t>1338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478781" y="5106391"/>
            <a:ext cx="115424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953895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unique	</a:t>
            </a:r>
            <a:r>
              <a:rPr lang="en-US" altLang="zh-CN" sz="1050" spc="-40" dirty="0">
                <a:solidFill>
                  <a:srgbClr val="000000"/>
                </a:solidFill>
                <a:latin typeface="Consolas"/>
                <a:ea typeface="Consolas"/>
              </a:rPr>
              <a:t>2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478781" y="5268391"/>
            <a:ext cx="115424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880518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top	</a:t>
            </a:r>
            <a:r>
              <a:rPr lang="en-US" altLang="zh-CN" sz="1050" spc="-20" dirty="0">
                <a:solidFill>
                  <a:srgbClr val="000000"/>
                </a:solidFill>
                <a:latin typeface="Consolas"/>
                <a:ea typeface="Consolas"/>
              </a:rPr>
              <a:t>no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478781" y="5430392"/>
            <a:ext cx="1154246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733765" algn="l"/>
              </a:tabLst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freq	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ea typeface="Consolas"/>
              </a:rPr>
              <a:t>1064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473123" y="5592392"/>
            <a:ext cx="3028643" cy="4529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Name: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smoker,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dtype: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object</a:t>
            </a:r>
          </a:p>
          <a:p>
            <a:pPr>
              <a:lnSpc>
                <a:spcPts val="18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[15]: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histplot</a:t>
            </a:r>
            <a:r>
              <a:rPr lang="en-US" altLang="zh-CN" sz="1050" spc="-2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'smoker'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ea typeface="Consolas"/>
              </a:rPr>
              <a:t>])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plt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style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use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'bmh'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950" spc="-30" b="1" dirty="0">
                <a:solidFill>
                  <a:srgbClr val="000000"/>
                </a:solidFill>
                <a:latin typeface="Arial"/>
                <a:ea typeface="Arial"/>
              </a:rPr>
              <a:t>OBSERVA</a:t>
            </a:r>
            <a:r>
              <a:rPr lang="en-US" altLang="zh-CN" sz="1950" spc="-25" b="1" dirty="0">
                <a:solidFill>
                  <a:srgbClr val="000000"/>
                </a:solidFill>
                <a:latin typeface="Arial"/>
                <a:ea typeface="Arial"/>
              </a:rPr>
              <a:t>TIONS</a:t>
            </a:r>
          </a:p>
          <a:p>
            <a:pPr>
              <a:lnSpc>
                <a:spcPts val="98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Highlight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observations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univariate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100"> 
				</p:cNvPr>
          <p:cNvSpPr/>
          <p:nvPr/>
        </p:nvSpPr>
        <p:spPr>
          <a:xfrm>
            <a:off x="412750" y="1860550"/>
            <a:ext cx="6724650" cy="603250"/>
          </a:xfrm>
          <a:custGeom>
            <a:avLst/>
            <a:gdLst>
              <a:gd name="connsiteX0" fmla="*/ 17491 w 6724650"/>
              <a:gd name="connsiteY0" fmla="*/ 594693 h 603250"/>
              <a:gd name="connsiteX1" fmla="*/ 17491 w 6724650"/>
              <a:gd name="connsiteY1" fmla="*/ 22928 h 603250"/>
              <a:gd name="connsiteX2" fmla="*/ 18579 w 6724650"/>
              <a:gd name="connsiteY2" fmla="*/ 17451 h 603250"/>
              <a:gd name="connsiteX3" fmla="*/ 21677 w 6724650"/>
              <a:gd name="connsiteY3" fmla="*/ 12812 h 603250"/>
              <a:gd name="connsiteX4" fmla="*/ 26315 w 6724650"/>
              <a:gd name="connsiteY4" fmla="*/ 9718 h 603250"/>
              <a:gd name="connsiteX5" fmla="*/ 31785 w 6724650"/>
              <a:gd name="connsiteY5" fmla="*/ 8633 h 603250"/>
              <a:gd name="connsiteX6" fmla="*/ 6711914 w 6724650"/>
              <a:gd name="connsiteY6" fmla="*/ 8633 h 603250"/>
              <a:gd name="connsiteX7" fmla="*/ 6717383 w 6724650"/>
              <a:gd name="connsiteY7" fmla="*/ 9718 h 603250"/>
              <a:gd name="connsiteX8" fmla="*/ 6722021 w 6724650"/>
              <a:gd name="connsiteY8" fmla="*/ 12812 h 603250"/>
              <a:gd name="connsiteX9" fmla="*/ 6725120 w 6724650"/>
              <a:gd name="connsiteY9" fmla="*/ 17451 h 603250"/>
              <a:gd name="connsiteX10" fmla="*/ 6726208 w 6724650"/>
              <a:gd name="connsiteY10" fmla="*/ 22928 h 603250"/>
              <a:gd name="connsiteX11" fmla="*/ 6726208 w 6724650"/>
              <a:gd name="connsiteY11" fmla="*/ 594693 h 603250"/>
              <a:gd name="connsiteX12" fmla="*/ 6725120 w 6724650"/>
              <a:gd name="connsiteY12" fmla="*/ 600161 h 603250"/>
              <a:gd name="connsiteX13" fmla="*/ 6722021 w 6724650"/>
              <a:gd name="connsiteY13" fmla="*/ 604800 h 603250"/>
              <a:gd name="connsiteX14" fmla="*/ 6717383 w 6724650"/>
              <a:gd name="connsiteY14" fmla="*/ 607894 h 603250"/>
              <a:gd name="connsiteX15" fmla="*/ 6711914 w 6724650"/>
              <a:gd name="connsiteY15" fmla="*/ 608987 h 603250"/>
              <a:gd name="connsiteX16" fmla="*/ 31785 w 6724650"/>
              <a:gd name="connsiteY16" fmla="*/ 608987 h 603250"/>
              <a:gd name="connsiteX17" fmla="*/ 26315 w 6724650"/>
              <a:gd name="connsiteY17" fmla="*/ 607894 h 603250"/>
              <a:gd name="connsiteX18" fmla="*/ 21677 w 6724650"/>
              <a:gd name="connsiteY18" fmla="*/ 604800 h 603250"/>
              <a:gd name="connsiteX19" fmla="*/ 18579 w 6724650"/>
              <a:gd name="connsiteY19" fmla="*/ 600161 h 603250"/>
              <a:gd name="connsiteX20" fmla="*/ 17491 w 6724650"/>
              <a:gd name="connsiteY20" fmla="*/ 594693 h 603250"/>
              <a:gd name="connsiteX21" fmla="*/ 17491 w 6724650"/>
              <a:gd name="connsiteY21" fmla="*/ 594693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603250">
                <a:moveTo>
                  <a:pt x="17491" y="594693"/>
                </a:moveTo>
                <a:lnTo>
                  <a:pt x="17491" y="22928"/>
                </a:lnTo>
                <a:cubicBezTo>
                  <a:pt x="17491" y="21029"/>
                  <a:pt x="17853" y="19205"/>
                  <a:pt x="18579" y="17451"/>
                </a:cubicBezTo>
                <a:cubicBezTo>
                  <a:pt x="19304" y="15697"/>
                  <a:pt x="20337" y="14147"/>
                  <a:pt x="21677" y="12812"/>
                </a:cubicBezTo>
                <a:cubicBezTo>
                  <a:pt x="23018" y="11472"/>
                  <a:pt x="24564" y="10439"/>
                  <a:pt x="26315" y="9718"/>
                </a:cubicBezTo>
                <a:cubicBezTo>
                  <a:pt x="28066" y="8996"/>
                  <a:pt x="29889" y="8633"/>
                  <a:pt x="31785" y="8633"/>
                </a:cubicBezTo>
                <a:lnTo>
                  <a:pt x="6711914" y="8633"/>
                </a:lnTo>
                <a:cubicBezTo>
                  <a:pt x="6713809" y="8633"/>
                  <a:pt x="6715632" y="8996"/>
                  <a:pt x="6717383" y="9718"/>
                </a:cubicBezTo>
                <a:cubicBezTo>
                  <a:pt x="6719135" y="10439"/>
                  <a:pt x="6720681" y="11472"/>
                  <a:pt x="6722021" y="12812"/>
                </a:cubicBezTo>
                <a:cubicBezTo>
                  <a:pt x="6723361" y="14147"/>
                  <a:pt x="6724394" y="15697"/>
                  <a:pt x="6725120" y="17451"/>
                </a:cubicBezTo>
                <a:cubicBezTo>
                  <a:pt x="6725845" y="19205"/>
                  <a:pt x="6726208" y="21029"/>
                  <a:pt x="6726208" y="22928"/>
                </a:cubicBezTo>
                <a:lnTo>
                  <a:pt x="6726208" y="594693"/>
                </a:lnTo>
                <a:cubicBezTo>
                  <a:pt x="6726208" y="596582"/>
                  <a:pt x="6725845" y="598406"/>
                  <a:pt x="6725120" y="600161"/>
                </a:cubicBezTo>
                <a:cubicBezTo>
                  <a:pt x="6724394" y="601905"/>
                  <a:pt x="6723361" y="603455"/>
                  <a:pt x="6722021" y="604800"/>
                </a:cubicBezTo>
                <a:cubicBezTo>
                  <a:pt x="6720681" y="606135"/>
                  <a:pt x="6719135" y="607168"/>
                  <a:pt x="6717383" y="607894"/>
                </a:cubicBezTo>
                <a:cubicBezTo>
                  <a:pt x="6715632" y="608620"/>
                  <a:pt x="6713809" y="608983"/>
                  <a:pt x="6711914" y="608987"/>
                </a:cubicBezTo>
                <a:lnTo>
                  <a:pt x="31785" y="608987"/>
                </a:lnTo>
                <a:cubicBezTo>
                  <a:pt x="29889" y="608983"/>
                  <a:pt x="28066" y="608620"/>
                  <a:pt x="26315" y="607894"/>
                </a:cubicBezTo>
                <a:cubicBezTo>
                  <a:pt x="24564" y="607168"/>
                  <a:pt x="23018" y="606135"/>
                  <a:pt x="21677" y="604800"/>
                </a:cubicBezTo>
                <a:cubicBezTo>
                  <a:pt x="20337" y="603455"/>
                  <a:pt x="19304" y="601905"/>
                  <a:pt x="18579" y="600161"/>
                </a:cubicBezTo>
                <a:cubicBezTo>
                  <a:pt x="17853" y="598406"/>
                  <a:pt x="17491" y="596582"/>
                  <a:pt x="17491" y="594693"/>
                </a:cubicBezTo>
                <a:lnTo>
                  <a:pt x="17491" y="59469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> 
				</p:cNvPr>
          <p:cNvSpPr/>
          <p:nvPr/>
        </p:nvSpPr>
        <p:spPr>
          <a:xfrm>
            <a:off x="412750" y="5480050"/>
            <a:ext cx="6724650" cy="438150"/>
          </a:xfrm>
          <a:custGeom>
            <a:avLst/>
            <a:gdLst>
              <a:gd name="connsiteX0" fmla="*/ 17491 w 6724650"/>
              <a:gd name="connsiteY0" fmla="*/ 434375 h 438150"/>
              <a:gd name="connsiteX1" fmla="*/ 17491 w 6724650"/>
              <a:gd name="connsiteY1" fmla="*/ 24610 h 438150"/>
              <a:gd name="connsiteX2" fmla="*/ 18579 w 6724650"/>
              <a:gd name="connsiteY2" fmla="*/ 19138 h 438150"/>
              <a:gd name="connsiteX3" fmla="*/ 21677 w 6724650"/>
              <a:gd name="connsiteY3" fmla="*/ 14499 h 438150"/>
              <a:gd name="connsiteX4" fmla="*/ 26315 w 6724650"/>
              <a:gd name="connsiteY4" fmla="*/ 11400 h 438150"/>
              <a:gd name="connsiteX5" fmla="*/ 31785 w 6724650"/>
              <a:gd name="connsiteY5" fmla="*/ 10316 h 438150"/>
              <a:gd name="connsiteX6" fmla="*/ 6711914 w 6724650"/>
              <a:gd name="connsiteY6" fmla="*/ 10316 h 438150"/>
              <a:gd name="connsiteX7" fmla="*/ 6717383 w 6724650"/>
              <a:gd name="connsiteY7" fmla="*/ 11400 h 438150"/>
              <a:gd name="connsiteX8" fmla="*/ 6722021 w 6724650"/>
              <a:gd name="connsiteY8" fmla="*/ 14499 h 438150"/>
              <a:gd name="connsiteX9" fmla="*/ 6725120 w 6724650"/>
              <a:gd name="connsiteY9" fmla="*/ 19138 h 438150"/>
              <a:gd name="connsiteX10" fmla="*/ 6726208 w 6724650"/>
              <a:gd name="connsiteY10" fmla="*/ 24610 h 438150"/>
              <a:gd name="connsiteX11" fmla="*/ 6726208 w 6724650"/>
              <a:gd name="connsiteY11" fmla="*/ 434375 h 438150"/>
              <a:gd name="connsiteX12" fmla="*/ 6725120 w 6724650"/>
              <a:gd name="connsiteY12" fmla="*/ 439843 h 438150"/>
              <a:gd name="connsiteX13" fmla="*/ 6722021 w 6724650"/>
              <a:gd name="connsiteY13" fmla="*/ 444482 h 438150"/>
              <a:gd name="connsiteX14" fmla="*/ 6717383 w 6724650"/>
              <a:gd name="connsiteY14" fmla="*/ 447576 h 438150"/>
              <a:gd name="connsiteX15" fmla="*/ 6711914 w 6724650"/>
              <a:gd name="connsiteY15" fmla="*/ 448670 h 438150"/>
              <a:gd name="connsiteX16" fmla="*/ 31785 w 6724650"/>
              <a:gd name="connsiteY16" fmla="*/ 448670 h 438150"/>
              <a:gd name="connsiteX17" fmla="*/ 26315 w 6724650"/>
              <a:gd name="connsiteY17" fmla="*/ 447576 h 438150"/>
              <a:gd name="connsiteX18" fmla="*/ 21677 w 6724650"/>
              <a:gd name="connsiteY18" fmla="*/ 444482 h 438150"/>
              <a:gd name="connsiteX19" fmla="*/ 18579 w 6724650"/>
              <a:gd name="connsiteY19" fmla="*/ 439838 h 438150"/>
              <a:gd name="connsiteX20" fmla="*/ 17491 w 6724650"/>
              <a:gd name="connsiteY20" fmla="*/ 434375 h 438150"/>
              <a:gd name="connsiteX21" fmla="*/ 17491 w 6724650"/>
              <a:gd name="connsiteY21" fmla="*/ 434375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38150">
                <a:moveTo>
                  <a:pt x="17491" y="434375"/>
                </a:moveTo>
                <a:lnTo>
                  <a:pt x="17491" y="24610"/>
                </a:lnTo>
                <a:cubicBezTo>
                  <a:pt x="17491" y="22712"/>
                  <a:pt x="17853" y="20888"/>
                  <a:pt x="18579" y="19138"/>
                </a:cubicBezTo>
                <a:cubicBezTo>
                  <a:pt x="19304" y="17384"/>
                  <a:pt x="20337" y="15839"/>
                  <a:pt x="21677" y="14499"/>
                </a:cubicBezTo>
                <a:cubicBezTo>
                  <a:pt x="23018" y="13154"/>
                  <a:pt x="24564" y="12121"/>
                  <a:pt x="26315" y="11400"/>
                </a:cubicBezTo>
                <a:cubicBezTo>
                  <a:pt x="28066" y="10679"/>
                  <a:pt x="29889" y="10316"/>
                  <a:pt x="31785" y="10316"/>
                </a:cubicBezTo>
                <a:lnTo>
                  <a:pt x="6711914" y="10316"/>
                </a:lnTo>
                <a:cubicBezTo>
                  <a:pt x="6713809" y="10316"/>
                  <a:pt x="6715632" y="10679"/>
                  <a:pt x="6717383" y="11400"/>
                </a:cubicBezTo>
                <a:cubicBezTo>
                  <a:pt x="6719135" y="12121"/>
                  <a:pt x="6720681" y="13154"/>
                  <a:pt x="6722021" y="14499"/>
                </a:cubicBezTo>
                <a:cubicBezTo>
                  <a:pt x="6723361" y="15839"/>
                  <a:pt x="6724394" y="17384"/>
                  <a:pt x="6725120" y="19138"/>
                </a:cubicBezTo>
                <a:cubicBezTo>
                  <a:pt x="6725845" y="20888"/>
                  <a:pt x="6726208" y="22712"/>
                  <a:pt x="6726208" y="24610"/>
                </a:cubicBezTo>
                <a:lnTo>
                  <a:pt x="6726208" y="434375"/>
                </a:lnTo>
                <a:cubicBezTo>
                  <a:pt x="6726208" y="436269"/>
                  <a:pt x="6725845" y="438089"/>
                  <a:pt x="6725120" y="439843"/>
                </a:cubicBezTo>
                <a:cubicBezTo>
                  <a:pt x="6724394" y="441592"/>
                  <a:pt x="6723361" y="443137"/>
                  <a:pt x="6722021" y="444482"/>
                </a:cubicBezTo>
                <a:cubicBezTo>
                  <a:pt x="6720681" y="445817"/>
                  <a:pt x="6719135" y="446850"/>
                  <a:pt x="6717383" y="447576"/>
                </a:cubicBezTo>
                <a:cubicBezTo>
                  <a:pt x="6715632" y="448302"/>
                  <a:pt x="6713809" y="448665"/>
                  <a:pt x="6711914" y="448670"/>
                </a:cubicBezTo>
                <a:lnTo>
                  <a:pt x="31785" y="448670"/>
                </a:lnTo>
                <a:cubicBezTo>
                  <a:pt x="29889" y="448665"/>
                  <a:pt x="28066" y="448302"/>
                  <a:pt x="26315" y="447576"/>
                </a:cubicBezTo>
                <a:cubicBezTo>
                  <a:pt x="24564" y="446850"/>
                  <a:pt x="23018" y="445817"/>
                  <a:pt x="21677" y="444482"/>
                </a:cubicBezTo>
                <a:cubicBezTo>
                  <a:pt x="20337" y="443137"/>
                  <a:pt x="19304" y="441592"/>
                  <a:pt x="18579" y="439838"/>
                </a:cubicBezTo>
                <a:cubicBezTo>
                  <a:pt x="17853" y="438089"/>
                  <a:pt x="17491" y="436269"/>
                  <a:pt x="17491" y="434375"/>
                </a:cubicBezTo>
                <a:lnTo>
                  <a:pt x="17491" y="434375"/>
                </a:lnTo>
                <a:close/>
              </a:path>
            </a:pathLst>
          </a:custGeom>
          <a:solidFill>
            <a:srgbClr val="000023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2522220"/>
            <a:ext cx="3726179" cy="2537460"/>
          </a:xfrm>
          <a:prstGeom prst="rect">
            <a:avLst/>
          </a:prstGeom>
        </p:spPr>
      </p:pic>
      <p:pic>
        <p:nvPicPr>
          <p:cNvPr id="104" name="Picture 10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6522720"/>
            <a:ext cx="3566160" cy="2385060"/>
          </a:xfrm>
          <a:prstGeom prst="rect">
            <a:avLst/>
          </a:prstGeom>
        </p:spPr>
      </p:pic>
      <p:sp>
        <p:nvSpPr>
          <p:cNvPr id="104" name="TextBox 104"/>
          <p:cNvSpPr txBox="1"/>
          <p:nvPr/>
        </p:nvSpPr>
        <p:spPr>
          <a:xfrm>
            <a:off x="473123" y="426870"/>
            <a:ext cx="6558749" cy="6011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 marL="0">
              <a:lnSpc>
                <a:spcPct val="11875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univariate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analysis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conducted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purpose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making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easier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interpret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understand</a:t>
            </a:r>
            <a:r>
              <a:rPr lang="en-US" altLang="zh-CN" sz="105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how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distributed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within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sample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population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being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studied.</a:t>
            </a:r>
          </a:p>
          <a:p>
            <a:pPr>
              <a:lnSpc>
                <a:spcPts val="1175"/>
              </a:lnSpc>
            </a:pPr>
            <a:endParaRPr lang="en-US" dirty="0" smtClean="0"/>
          </a:p>
          <a:p>
            <a:pPr marL="0" indent="123882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analysis,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you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see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number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smokers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more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southeasthern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part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other</a:t>
            </a:r>
          </a:p>
          <a:p>
            <a:pPr marL="0" indent="272482">
              <a:lnSpc>
                <a:spcPct val="100000"/>
              </a:lnSpc>
              <a:spcBef>
                <a:spcPts val="240"/>
              </a:spcBef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region</a:t>
            </a:r>
            <a:r>
              <a:rPr lang="en-US" altLang="zh-CN" sz="105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stated.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[16]:</a:t>
            </a:r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hangingPunct="0" marL="0">
              <a:lnSpc>
                <a:spcPct val="95416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#graphical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visualiation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of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sex</a:t>
            </a:r>
            <a:r>
              <a:rPr lang="en-US" altLang="zh-CN" sz="1050" spc="-4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histplot</a:t>
            </a:r>
            <a:r>
              <a:rPr lang="en-US" altLang="zh-CN" sz="1050" spc="5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'sex'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])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plt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style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use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'bmh'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[17]: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#OR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WE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CAN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HAVE</a:t>
            </a:r>
            <a:r>
              <a:rPr lang="en-US" altLang="zh-CN" sz="1050" spc="-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THIS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br/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'sex'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].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hist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</a:p>
          <a:p>
            <a:pPr>
              <a:lnSpc>
                <a:spcPts val="10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t[17]: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&lt;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AxesSubplot:&gt;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05"> 
				</p:cNvPr>
          <p:cNvSpPr/>
          <p:nvPr/>
        </p:nvSpPr>
        <p:spPr>
          <a:xfrm>
            <a:off x="412750" y="692150"/>
            <a:ext cx="6724650" cy="603250"/>
          </a:xfrm>
          <a:custGeom>
            <a:avLst/>
            <a:gdLst>
              <a:gd name="connsiteX0" fmla="*/ 17491 w 6724650"/>
              <a:gd name="connsiteY0" fmla="*/ 600505 h 603250"/>
              <a:gd name="connsiteX1" fmla="*/ 17491 w 6724650"/>
              <a:gd name="connsiteY1" fmla="*/ 28740 h 603250"/>
              <a:gd name="connsiteX2" fmla="*/ 18579 w 6724650"/>
              <a:gd name="connsiteY2" fmla="*/ 23263 h 603250"/>
              <a:gd name="connsiteX3" fmla="*/ 21677 w 6724650"/>
              <a:gd name="connsiteY3" fmla="*/ 18629 h 603250"/>
              <a:gd name="connsiteX4" fmla="*/ 26315 w 6724650"/>
              <a:gd name="connsiteY4" fmla="*/ 15530 h 603250"/>
              <a:gd name="connsiteX5" fmla="*/ 31785 w 6724650"/>
              <a:gd name="connsiteY5" fmla="*/ 14446 h 603250"/>
              <a:gd name="connsiteX6" fmla="*/ 6711914 w 6724650"/>
              <a:gd name="connsiteY6" fmla="*/ 14446 h 603250"/>
              <a:gd name="connsiteX7" fmla="*/ 6717383 w 6724650"/>
              <a:gd name="connsiteY7" fmla="*/ 15535 h 603250"/>
              <a:gd name="connsiteX8" fmla="*/ 6722021 w 6724650"/>
              <a:gd name="connsiteY8" fmla="*/ 18629 h 603250"/>
              <a:gd name="connsiteX9" fmla="*/ 6725120 w 6724650"/>
              <a:gd name="connsiteY9" fmla="*/ 23263 h 603250"/>
              <a:gd name="connsiteX10" fmla="*/ 6726208 w 6724650"/>
              <a:gd name="connsiteY10" fmla="*/ 28740 h 603250"/>
              <a:gd name="connsiteX11" fmla="*/ 6726208 w 6724650"/>
              <a:gd name="connsiteY11" fmla="*/ 600505 h 603250"/>
              <a:gd name="connsiteX12" fmla="*/ 6725120 w 6724650"/>
              <a:gd name="connsiteY12" fmla="*/ 605973 h 603250"/>
              <a:gd name="connsiteX13" fmla="*/ 6722021 w 6724650"/>
              <a:gd name="connsiteY13" fmla="*/ 610607 h 603250"/>
              <a:gd name="connsiteX14" fmla="*/ 6717383 w 6724650"/>
              <a:gd name="connsiteY14" fmla="*/ 613702 h 603250"/>
              <a:gd name="connsiteX15" fmla="*/ 6711914 w 6724650"/>
              <a:gd name="connsiteY15" fmla="*/ 614800 h 603250"/>
              <a:gd name="connsiteX16" fmla="*/ 31785 w 6724650"/>
              <a:gd name="connsiteY16" fmla="*/ 614800 h 603250"/>
              <a:gd name="connsiteX17" fmla="*/ 26315 w 6724650"/>
              <a:gd name="connsiteY17" fmla="*/ 613702 h 603250"/>
              <a:gd name="connsiteX18" fmla="*/ 21677 w 6724650"/>
              <a:gd name="connsiteY18" fmla="*/ 610607 h 603250"/>
              <a:gd name="connsiteX19" fmla="*/ 18579 w 6724650"/>
              <a:gd name="connsiteY19" fmla="*/ 605968 h 603250"/>
              <a:gd name="connsiteX20" fmla="*/ 17491 w 6724650"/>
              <a:gd name="connsiteY20" fmla="*/ 600505 h 603250"/>
              <a:gd name="connsiteX21" fmla="*/ 17491 w 6724650"/>
              <a:gd name="connsiteY21" fmla="*/ 600505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603250">
                <a:moveTo>
                  <a:pt x="17491" y="600505"/>
                </a:moveTo>
                <a:lnTo>
                  <a:pt x="17491" y="28740"/>
                </a:lnTo>
                <a:cubicBezTo>
                  <a:pt x="17491" y="26837"/>
                  <a:pt x="17853" y="25013"/>
                  <a:pt x="18579" y="23263"/>
                </a:cubicBezTo>
                <a:cubicBezTo>
                  <a:pt x="19304" y="21509"/>
                  <a:pt x="20337" y="19964"/>
                  <a:pt x="21677" y="18629"/>
                </a:cubicBezTo>
                <a:cubicBezTo>
                  <a:pt x="23018" y="17284"/>
                  <a:pt x="24564" y="16251"/>
                  <a:pt x="26315" y="15530"/>
                </a:cubicBezTo>
                <a:cubicBezTo>
                  <a:pt x="28066" y="14809"/>
                  <a:pt x="29889" y="14446"/>
                  <a:pt x="31785" y="14446"/>
                </a:cubicBezTo>
                <a:lnTo>
                  <a:pt x="6711914" y="14446"/>
                </a:lnTo>
                <a:cubicBezTo>
                  <a:pt x="6713809" y="14446"/>
                  <a:pt x="6715632" y="14809"/>
                  <a:pt x="6717383" y="15535"/>
                </a:cubicBezTo>
                <a:cubicBezTo>
                  <a:pt x="6719135" y="16256"/>
                  <a:pt x="6720681" y="17284"/>
                  <a:pt x="6722021" y="18629"/>
                </a:cubicBezTo>
                <a:cubicBezTo>
                  <a:pt x="6723361" y="19964"/>
                  <a:pt x="6724394" y="21509"/>
                  <a:pt x="6725120" y="23263"/>
                </a:cubicBezTo>
                <a:cubicBezTo>
                  <a:pt x="6725845" y="25013"/>
                  <a:pt x="6726208" y="26837"/>
                  <a:pt x="6726208" y="28740"/>
                </a:cubicBezTo>
                <a:lnTo>
                  <a:pt x="6726208" y="600505"/>
                </a:lnTo>
                <a:cubicBezTo>
                  <a:pt x="6726208" y="602399"/>
                  <a:pt x="6725845" y="604223"/>
                  <a:pt x="6725120" y="605973"/>
                </a:cubicBezTo>
                <a:cubicBezTo>
                  <a:pt x="6724394" y="607722"/>
                  <a:pt x="6723361" y="609267"/>
                  <a:pt x="6722021" y="610607"/>
                </a:cubicBezTo>
                <a:cubicBezTo>
                  <a:pt x="6720681" y="611943"/>
                  <a:pt x="6719135" y="612976"/>
                  <a:pt x="6717383" y="613702"/>
                </a:cubicBezTo>
                <a:cubicBezTo>
                  <a:pt x="6715632" y="614427"/>
                  <a:pt x="6713809" y="614795"/>
                  <a:pt x="6711914" y="614800"/>
                </a:cubicBezTo>
                <a:lnTo>
                  <a:pt x="31785" y="614800"/>
                </a:lnTo>
                <a:cubicBezTo>
                  <a:pt x="29889" y="614795"/>
                  <a:pt x="28066" y="614427"/>
                  <a:pt x="26315" y="613702"/>
                </a:cubicBezTo>
                <a:cubicBezTo>
                  <a:pt x="24564" y="612976"/>
                  <a:pt x="23018" y="611943"/>
                  <a:pt x="21677" y="610607"/>
                </a:cubicBezTo>
                <a:cubicBezTo>
                  <a:pt x="20337" y="609267"/>
                  <a:pt x="19304" y="607722"/>
                  <a:pt x="18579" y="605968"/>
                </a:cubicBezTo>
                <a:cubicBezTo>
                  <a:pt x="17853" y="604223"/>
                  <a:pt x="17491" y="602399"/>
                  <a:pt x="17491" y="600505"/>
                </a:cubicBezTo>
                <a:lnTo>
                  <a:pt x="17491" y="600505"/>
                </a:lnTo>
                <a:close/>
              </a:path>
            </a:pathLst>
          </a:custGeom>
          <a:solidFill>
            <a:srgbClr val="000035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412750" y="5594350"/>
            <a:ext cx="6724650" cy="438150"/>
          </a:xfrm>
          <a:custGeom>
            <a:avLst/>
            <a:gdLst>
              <a:gd name="connsiteX0" fmla="*/ 17491 w 6724650"/>
              <a:gd name="connsiteY0" fmla="*/ 434431 h 438150"/>
              <a:gd name="connsiteX1" fmla="*/ 17491 w 6724650"/>
              <a:gd name="connsiteY1" fmla="*/ 24666 h 438150"/>
              <a:gd name="connsiteX2" fmla="*/ 18579 w 6724650"/>
              <a:gd name="connsiteY2" fmla="*/ 19194 h 438150"/>
              <a:gd name="connsiteX3" fmla="*/ 21677 w 6724650"/>
              <a:gd name="connsiteY3" fmla="*/ 14555 h 438150"/>
              <a:gd name="connsiteX4" fmla="*/ 26315 w 6724650"/>
              <a:gd name="connsiteY4" fmla="*/ 11451 h 438150"/>
              <a:gd name="connsiteX5" fmla="*/ 31785 w 6724650"/>
              <a:gd name="connsiteY5" fmla="*/ 10372 h 438150"/>
              <a:gd name="connsiteX6" fmla="*/ 6711914 w 6724650"/>
              <a:gd name="connsiteY6" fmla="*/ 10372 h 438150"/>
              <a:gd name="connsiteX7" fmla="*/ 6717383 w 6724650"/>
              <a:gd name="connsiteY7" fmla="*/ 11451 h 438150"/>
              <a:gd name="connsiteX8" fmla="*/ 6722021 w 6724650"/>
              <a:gd name="connsiteY8" fmla="*/ 14555 h 438150"/>
              <a:gd name="connsiteX9" fmla="*/ 6725120 w 6724650"/>
              <a:gd name="connsiteY9" fmla="*/ 19189 h 438150"/>
              <a:gd name="connsiteX10" fmla="*/ 6726208 w 6724650"/>
              <a:gd name="connsiteY10" fmla="*/ 24666 h 438150"/>
              <a:gd name="connsiteX11" fmla="*/ 6726208 w 6724650"/>
              <a:gd name="connsiteY11" fmla="*/ 434431 h 438150"/>
              <a:gd name="connsiteX12" fmla="*/ 6725120 w 6724650"/>
              <a:gd name="connsiteY12" fmla="*/ 439899 h 438150"/>
              <a:gd name="connsiteX13" fmla="*/ 6722021 w 6724650"/>
              <a:gd name="connsiteY13" fmla="*/ 444537 h 438150"/>
              <a:gd name="connsiteX14" fmla="*/ 6717383 w 6724650"/>
              <a:gd name="connsiteY14" fmla="*/ 447632 h 438150"/>
              <a:gd name="connsiteX15" fmla="*/ 6711914 w 6724650"/>
              <a:gd name="connsiteY15" fmla="*/ 448725 h 438150"/>
              <a:gd name="connsiteX16" fmla="*/ 31785 w 6724650"/>
              <a:gd name="connsiteY16" fmla="*/ 448725 h 438150"/>
              <a:gd name="connsiteX17" fmla="*/ 26315 w 6724650"/>
              <a:gd name="connsiteY17" fmla="*/ 447632 h 438150"/>
              <a:gd name="connsiteX18" fmla="*/ 21677 w 6724650"/>
              <a:gd name="connsiteY18" fmla="*/ 444537 h 438150"/>
              <a:gd name="connsiteX19" fmla="*/ 18579 w 6724650"/>
              <a:gd name="connsiteY19" fmla="*/ 439894 h 438150"/>
              <a:gd name="connsiteX20" fmla="*/ 17491 w 6724650"/>
              <a:gd name="connsiteY20" fmla="*/ 434431 h 438150"/>
              <a:gd name="connsiteX21" fmla="*/ 17491 w 6724650"/>
              <a:gd name="connsiteY21" fmla="*/ 434431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38150">
                <a:moveTo>
                  <a:pt x="17491" y="434431"/>
                </a:moveTo>
                <a:lnTo>
                  <a:pt x="17491" y="24666"/>
                </a:lnTo>
                <a:cubicBezTo>
                  <a:pt x="17491" y="22767"/>
                  <a:pt x="17853" y="20943"/>
                  <a:pt x="18579" y="19194"/>
                </a:cubicBezTo>
                <a:cubicBezTo>
                  <a:pt x="19304" y="17440"/>
                  <a:pt x="20337" y="15890"/>
                  <a:pt x="21677" y="14555"/>
                </a:cubicBezTo>
                <a:cubicBezTo>
                  <a:pt x="23018" y="13210"/>
                  <a:pt x="24564" y="12177"/>
                  <a:pt x="26315" y="11451"/>
                </a:cubicBezTo>
                <a:cubicBezTo>
                  <a:pt x="28066" y="10730"/>
                  <a:pt x="29889" y="10372"/>
                  <a:pt x="31785" y="10372"/>
                </a:cubicBezTo>
                <a:lnTo>
                  <a:pt x="6711914" y="10372"/>
                </a:lnTo>
                <a:cubicBezTo>
                  <a:pt x="6713809" y="10372"/>
                  <a:pt x="6715632" y="10730"/>
                  <a:pt x="6717383" y="11451"/>
                </a:cubicBezTo>
                <a:cubicBezTo>
                  <a:pt x="6719135" y="12177"/>
                  <a:pt x="6720681" y="13210"/>
                  <a:pt x="6722021" y="14555"/>
                </a:cubicBezTo>
                <a:cubicBezTo>
                  <a:pt x="6723361" y="15890"/>
                  <a:pt x="6724394" y="17435"/>
                  <a:pt x="6725120" y="19189"/>
                </a:cubicBezTo>
                <a:cubicBezTo>
                  <a:pt x="6725845" y="20943"/>
                  <a:pt x="6726208" y="22767"/>
                  <a:pt x="6726208" y="24666"/>
                </a:cubicBezTo>
                <a:lnTo>
                  <a:pt x="6726208" y="434431"/>
                </a:lnTo>
                <a:cubicBezTo>
                  <a:pt x="6726208" y="436325"/>
                  <a:pt x="6725845" y="438144"/>
                  <a:pt x="6725120" y="439899"/>
                </a:cubicBezTo>
                <a:cubicBezTo>
                  <a:pt x="6724394" y="441648"/>
                  <a:pt x="6723361" y="443193"/>
                  <a:pt x="6722021" y="444537"/>
                </a:cubicBezTo>
                <a:cubicBezTo>
                  <a:pt x="6720681" y="445873"/>
                  <a:pt x="6719135" y="446906"/>
                  <a:pt x="6717383" y="447632"/>
                </a:cubicBezTo>
                <a:cubicBezTo>
                  <a:pt x="6715632" y="448358"/>
                  <a:pt x="6713809" y="448721"/>
                  <a:pt x="6711914" y="448725"/>
                </a:cubicBezTo>
                <a:lnTo>
                  <a:pt x="31785" y="448725"/>
                </a:lnTo>
                <a:cubicBezTo>
                  <a:pt x="29889" y="448721"/>
                  <a:pt x="28066" y="448358"/>
                  <a:pt x="26315" y="447632"/>
                </a:cubicBezTo>
                <a:cubicBezTo>
                  <a:pt x="24564" y="446906"/>
                  <a:pt x="23018" y="445873"/>
                  <a:pt x="21677" y="444537"/>
                </a:cubicBezTo>
                <a:cubicBezTo>
                  <a:pt x="20337" y="443193"/>
                  <a:pt x="19304" y="441648"/>
                  <a:pt x="18579" y="439894"/>
                </a:cubicBezTo>
                <a:cubicBezTo>
                  <a:pt x="17853" y="438144"/>
                  <a:pt x="17491" y="436325"/>
                  <a:pt x="17491" y="434431"/>
                </a:cubicBezTo>
                <a:lnTo>
                  <a:pt x="17491" y="434431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412750" y="9429750"/>
            <a:ext cx="6724650" cy="768350"/>
          </a:xfrm>
          <a:custGeom>
            <a:avLst/>
            <a:gdLst>
              <a:gd name="connsiteX0" fmla="*/ 17491 w 6724650"/>
              <a:gd name="connsiteY0" fmla="*/ 763391 h 768350"/>
              <a:gd name="connsiteX1" fmla="*/ 17491 w 6724650"/>
              <a:gd name="connsiteY1" fmla="*/ 29625 h 768350"/>
              <a:gd name="connsiteX2" fmla="*/ 18579 w 6724650"/>
              <a:gd name="connsiteY2" fmla="*/ 24148 h 768350"/>
              <a:gd name="connsiteX3" fmla="*/ 21677 w 6724650"/>
              <a:gd name="connsiteY3" fmla="*/ 19514 h 768350"/>
              <a:gd name="connsiteX4" fmla="*/ 26315 w 6724650"/>
              <a:gd name="connsiteY4" fmla="*/ 16410 h 768350"/>
              <a:gd name="connsiteX5" fmla="*/ 31785 w 6724650"/>
              <a:gd name="connsiteY5" fmla="*/ 15331 h 768350"/>
              <a:gd name="connsiteX6" fmla="*/ 6711914 w 6724650"/>
              <a:gd name="connsiteY6" fmla="*/ 15331 h 768350"/>
              <a:gd name="connsiteX7" fmla="*/ 6717383 w 6724650"/>
              <a:gd name="connsiteY7" fmla="*/ 16415 h 768350"/>
              <a:gd name="connsiteX8" fmla="*/ 6722021 w 6724650"/>
              <a:gd name="connsiteY8" fmla="*/ 19514 h 768350"/>
              <a:gd name="connsiteX9" fmla="*/ 6725120 w 6724650"/>
              <a:gd name="connsiteY9" fmla="*/ 24148 h 768350"/>
              <a:gd name="connsiteX10" fmla="*/ 6726208 w 6724650"/>
              <a:gd name="connsiteY10" fmla="*/ 29625 h 768350"/>
              <a:gd name="connsiteX11" fmla="*/ 6726208 w 6724650"/>
              <a:gd name="connsiteY11" fmla="*/ 763391 h 768350"/>
              <a:gd name="connsiteX12" fmla="*/ 6725120 w 6724650"/>
              <a:gd name="connsiteY12" fmla="*/ 768854 h 768350"/>
              <a:gd name="connsiteX13" fmla="*/ 6722021 w 6724650"/>
              <a:gd name="connsiteY13" fmla="*/ 773493 h 768350"/>
              <a:gd name="connsiteX14" fmla="*/ 6717383 w 6724650"/>
              <a:gd name="connsiteY14" fmla="*/ 776587 h 768350"/>
              <a:gd name="connsiteX15" fmla="*/ 6711914 w 6724650"/>
              <a:gd name="connsiteY15" fmla="*/ 777685 h 768350"/>
              <a:gd name="connsiteX16" fmla="*/ 31785 w 6724650"/>
              <a:gd name="connsiteY16" fmla="*/ 777685 h 768350"/>
              <a:gd name="connsiteX17" fmla="*/ 26315 w 6724650"/>
              <a:gd name="connsiteY17" fmla="*/ 776592 h 768350"/>
              <a:gd name="connsiteX18" fmla="*/ 21677 w 6724650"/>
              <a:gd name="connsiteY18" fmla="*/ 773493 h 768350"/>
              <a:gd name="connsiteX19" fmla="*/ 18579 w 6724650"/>
              <a:gd name="connsiteY19" fmla="*/ 768854 h 768350"/>
              <a:gd name="connsiteX20" fmla="*/ 17491 w 6724650"/>
              <a:gd name="connsiteY20" fmla="*/ 763391 h 768350"/>
              <a:gd name="connsiteX21" fmla="*/ 17491 w 6724650"/>
              <a:gd name="connsiteY21" fmla="*/ 763391 h 76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768350">
                <a:moveTo>
                  <a:pt x="17491" y="763391"/>
                </a:moveTo>
                <a:lnTo>
                  <a:pt x="17491" y="29625"/>
                </a:lnTo>
                <a:cubicBezTo>
                  <a:pt x="17491" y="27726"/>
                  <a:pt x="17853" y="25903"/>
                  <a:pt x="18579" y="24148"/>
                </a:cubicBezTo>
                <a:cubicBezTo>
                  <a:pt x="19304" y="22394"/>
                  <a:pt x="20337" y="20849"/>
                  <a:pt x="21677" y="19514"/>
                </a:cubicBezTo>
                <a:cubicBezTo>
                  <a:pt x="23018" y="18170"/>
                  <a:pt x="24564" y="17136"/>
                  <a:pt x="26315" y="16410"/>
                </a:cubicBezTo>
                <a:cubicBezTo>
                  <a:pt x="28066" y="15689"/>
                  <a:pt x="29889" y="15331"/>
                  <a:pt x="31785" y="15331"/>
                </a:cubicBezTo>
                <a:lnTo>
                  <a:pt x="6711914" y="15331"/>
                </a:lnTo>
                <a:cubicBezTo>
                  <a:pt x="6713809" y="15331"/>
                  <a:pt x="6715632" y="15694"/>
                  <a:pt x="6717383" y="16415"/>
                </a:cubicBezTo>
                <a:cubicBezTo>
                  <a:pt x="6719135" y="17136"/>
                  <a:pt x="6720681" y="18170"/>
                  <a:pt x="6722021" y="19514"/>
                </a:cubicBezTo>
                <a:cubicBezTo>
                  <a:pt x="6723361" y="20849"/>
                  <a:pt x="6724394" y="22394"/>
                  <a:pt x="6725120" y="24148"/>
                </a:cubicBezTo>
                <a:cubicBezTo>
                  <a:pt x="6725845" y="25903"/>
                  <a:pt x="6726208" y="27726"/>
                  <a:pt x="6726208" y="29625"/>
                </a:cubicBezTo>
                <a:lnTo>
                  <a:pt x="6726208" y="763391"/>
                </a:lnTo>
                <a:cubicBezTo>
                  <a:pt x="6726208" y="765280"/>
                  <a:pt x="6725845" y="767099"/>
                  <a:pt x="6725120" y="768854"/>
                </a:cubicBezTo>
                <a:cubicBezTo>
                  <a:pt x="6724394" y="770604"/>
                  <a:pt x="6723361" y="772148"/>
                  <a:pt x="6722021" y="773493"/>
                </a:cubicBezTo>
                <a:cubicBezTo>
                  <a:pt x="6720681" y="774828"/>
                  <a:pt x="6719135" y="775861"/>
                  <a:pt x="6717383" y="776587"/>
                </a:cubicBezTo>
                <a:cubicBezTo>
                  <a:pt x="6715632" y="777318"/>
                  <a:pt x="6713809" y="777681"/>
                  <a:pt x="6711914" y="777685"/>
                </a:cubicBezTo>
                <a:lnTo>
                  <a:pt x="31785" y="777685"/>
                </a:lnTo>
                <a:cubicBezTo>
                  <a:pt x="29889" y="777681"/>
                  <a:pt x="28066" y="777318"/>
                  <a:pt x="26315" y="776592"/>
                </a:cubicBezTo>
                <a:cubicBezTo>
                  <a:pt x="24564" y="775861"/>
                  <a:pt x="23018" y="774828"/>
                  <a:pt x="21677" y="773493"/>
                </a:cubicBezTo>
                <a:cubicBezTo>
                  <a:pt x="20337" y="772148"/>
                  <a:pt x="19304" y="770604"/>
                  <a:pt x="18579" y="768854"/>
                </a:cubicBezTo>
                <a:cubicBezTo>
                  <a:pt x="17853" y="767099"/>
                  <a:pt x="17491" y="765280"/>
                  <a:pt x="17491" y="763391"/>
                </a:cubicBezTo>
                <a:lnTo>
                  <a:pt x="17491" y="763391"/>
                </a:lnTo>
                <a:close/>
              </a:path>
            </a:pathLst>
          </a:custGeom>
          <a:solidFill>
            <a:srgbClr val="000021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356360"/>
            <a:ext cx="3726179" cy="2522220"/>
          </a:xfrm>
          <a:prstGeom prst="rect">
            <a:avLst/>
          </a:prstGeom>
        </p:spPr>
      </p:pic>
      <p:pic>
        <p:nvPicPr>
          <p:cNvPr id="110" name="Picture 11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6637020"/>
            <a:ext cx="3566160" cy="2369820"/>
          </a:xfrm>
          <a:prstGeom prst="rect">
            <a:avLst/>
          </a:prstGeom>
        </p:spPr>
      </p:pic>
      <p:sp>
        <p:nvSpPr>
          <p:cNvPr id="110" name="TextBox 110"/>
          <p:cNvSpPr txBox="1"/>
          <p:nvPr/>
        </p:nvSpPr>
        <p:spPr>
          <a:xfrm>
            <a:off x="473123" y="503679"/>
            <a:ext cx="4488588" cy="9651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[18]: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#graphical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visualiation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of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target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label(charges</a:t>
            </a:r>
            <a:r>
              <a:rPr lang="en-US" altLang="zh-CN" sz="1050" spc="-3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feature)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histplot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'charges'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])</a:t>
            </a:r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plt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style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use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'bmh'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0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[19]: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#OR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WE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CAN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HAVE</a:t>
            </a:r>
            <a:r>
              <a:rPr lang="en-US" altLang="zh-CN" sz="1050" spc="-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THIS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'charges'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].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hist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t[19]:</a:t>
            </a:r>
          </a:p>
          <a:p>
            <a:pPr>
              <a:lnSpc>
                <a:spcPts val="9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&lt;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AxesSubplot:&gt;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[20]: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import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seaborn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as</a:t>
            </a:r>
            <a:r>
              <a:rPr lang="en-US" altLang="zh-CN" sz="1050" spc="-15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</a:p>
          <a:p>
            <a:pPr marL="0">
              <a:lnSpc>
                <a:spcPct val="100000"/>
              </a:lnSpc>
            </a:pP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%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matplotlib</a:t>
            </a:r>
            <a:r>
              <a:rPr lang="en-US" altLang="zh-CN" sz="1050" spc="-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inline</a:t>
            </a:r>
          </a:p>
          <a:p>
            <a:pPr marL="0">
              <a:lnSpc>
                <a:spcPct val="100000"/>
              </a:lnSpc>
            </a:pP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import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matplotlib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007f00"/>
                </a:solidFill>
                <a:latin typeface="Consolas"/>
                <a:ea typeface="Consolas"/>
              </a:rPr>
              <a:t>as</a:t>
            </a:r>
            <a:r>
              <a:rPr lang="en-US" altLang="zh-CN" sz="1050" spc="-15" b="1" dirty="0">
                <a:solidFill>
                  <a:srgbClr val="007f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plt</a:t>
            </a:r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spc="-10" b="1" dirty="0">
                <a:solidFill>
                  <a:srgbClr val="7115aa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pd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read_csv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'plateau_Insurance.csv'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11"> 
				</p:cNvPr>
          <p:cNvSpPr/>
          <p:nvPr/>
        </p:nvSpPr>
        <p:spPr>
          <a:xfrm>
            <a:off x="412750" y="1123950"/>
            <a:ext cx="6724650" cy="438150"/>
          </a:xfrm>
          <a:custGeom>
            <a:avLst/>
            <a:gdLst>
              <a:gd name="connsiteX0" fmla="*/ 17491 w 6724650"/>
              <a:gd name="connsiteY0" fmla="*/ 435528 h 438150"/>
              <a:gd name="connsiteX1" fmla="*/ 17491 w 6724650"/>
              <a:gd name="connsiteY1" fmla="*/ 25763 h 438150"/>
              <a:gd name="connsiteX2" fmla="*/ 18579 w 6724650"/>
              <a:gd name="connsiteY2" fmla="*/ 20282 h 438150"/>
              <a:gd name="connsiteX3" fmla="*/ 21677 w 6724650"/>
              <a:gd name="connsiteY3" fmla="*/ 15647 h 438150"/>
              <a:gd name="connsiteX4" fmla="*/ 26315 w 6724650"/>
              <a:gd name="connsiteY4" fmla="*/ 12553 h 438150"/>
              <a:gd name="connsiteX5" fmla="*/ 31785 w 6724650"/>
              <a:gd name="connsiteY5" fmla="*/ 11469 h 438150"/>
              <a:gd name="connsiteX6" fmla="*/ 6711914 w 6724650"/>
              <a:gd name="connsiteY6" fmla="*/ 11469 h 438150"/>
              <a:gd name="connsiteX7" fmla="*/ 6717383 w 6724650"/>
              <a:gd name="connsiteY7" fmla="*/ 12553 h 438150"/>
              <a:gd name="connsiteX8" fmla="*/ 6722021 w 6724650"/>
              <a:gd name="connsiteY8" fmla="*/ 15647 h 438150"/>
              <a:gd name="connsiteX9" fmla="*/ 6725120 w 6724650"/>
              <a:gd name="connsiteY9" fmla="*/ 20282 h 438150"/>
              <a:gd name="connsiteX10" fmla="*/ 6726208 w 6724650"/>
              <a:gd name="connsiteY10" fmla="*/ 25763 h 438150"/>
              <a:gd name="connsiteX11" fmla="*/ 6726208 w 6724650"/>
              <a:gd name="connsiteY11" fmla="*/ 435528 h 438150"/>
              <a:gd name="connsiteX12" fmla="*/ 6725120 w 6724650"/>
              <a:gd name="connsiteY12" fmla="*/ 440991 h 438150"/>
              <a:gd name="connsiteX13" fmla="*/ 6722021 w 6724650"/>
              <a:gd name="connsiteY13" fmla="*/ 445630 h 438150"/>
              <a:gd name="connsiteX14" fmla="*/ 6717383 w 6724650"/>
              <a:gd name="connsiteY14" fmla="*/ 448729 h 438150"/>
              <a:gd name="connsiteX15" fmla="*/ 6711914 w 6724650"/>
              <a:gd name="connsiteY15" fmla="*/ 449822 h 438150"/>
              <a:gd name="connsiteX16" fmla="*/ 31785 w 6724650"/>
              <a:gd name="connsiteY16" fmla="*/ 449822 h 438150"/>
              <a:gd name="connsiteX17" fmla="*/ 26315 w 6724650"/>
              <a:gd name="connsiteY17" fmla="*/ 448729 h 438150"/>
              <a:gd name="connsiteX18" fmla="*/ 21677 w 6724650"/>
              <a:gd name="connsiteY18" fmla="*/ 445630 h 438150"/>
              <a:gd name="connsiteX19" fmla="*/ 18579 w 6724650"/>
              <a:gd name="connsiteY19" fmla="*/ 440986 h 438150"/>
              <a:gd name="connsiteX20" fmla="*/ 17491 w 6724650"/>
              <a:gd name="connsiteY20" fmla="*/ 435528 h 438150"/>
              <a:gd name="connsiteX21" fmla="*/ 17491 w 6724650"/>
              <a:gd name="connsiteY21" fmla="*/ 435528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38150">
                <a:moveTo>
                  <a:pt x="17491" y="435528"/>
                </a:moveTo>
                <a:lnTo>
                  <a:pt x="17491" y="25763"/>
                </a:lnTo>
                <a:cubicBezTo>
                  <a:pt x="17491" y="23864"/>
                  <a:pt x="17853" y="22036"/>
                  <a:pt x="18579" y="20282"/>
                </a:cubicBezTo>
                <a:cubicBezTo>
                  <a:pt x="19304" y="18527"/>
                  <a:pt x="20337" y="16983"/>
                  <a:pt x="21677" y="15647"/>
                </a:cubicBezTo>
                <a:cubicBezTo>
                  <a:pt x="23018" y="14307"/>
                  <a:pt x="24564" y="13274"/>
                  <a:pt x="26315" y="12553"/>
                </a:cubicBezTo>
                <a:cubicBezTo>
                  <a:pt x="28066" y="11832"/>
                  <a:pt x="29889" y="11469"/>
                  <a:pt x="31785" y="11469"/>
                </a:cubicBezTo>
                <a:lnTo>
                  <a:pt x="6711914" y="11469"/>
                </a:lnTo>
                <a:cubicBezTo>
                  <a:pt x="6713809" y="11469"/>
                  <a:pt x="6715632" y="11832"/>
                  <a:pt x="6717383" y="12553"/>
                </a:cubicBezTo>
                <a:cubicBezTo>
                  <a:pt x="6719135" y="13274"/>
                  <a:pt x="6720681" y="14307"/>
                  <a:pt x="6722021" y="15647"/>
                </a:cubicBezTo>
                <a:cubicBezTo>
                  <a:pt x="6723361" y="16983"/>
                  <a:pt x="6724394" y="18527"/>
                  <a:pt x="6725120" y="20282"/>
                </a:cubicBezTo>
                <a:cubicBezTo>
                  <a:pt x="6725845" y="22036"/>
                  <a:pt x="6726208" y="23864"/>
                  <a:pt x="6726208" y="25763"/>
                </a:cubicBezTo>
                <a:lnTo>
                  <a:pt x="6726208" y="435528"/>
                </a:lnTo>
                <a:cubicBezTo>
                  <a:pt x="6726208" y="437422"/>
                  <a:pt x="6725845" y="439241"/>
                  <a:pt x="6725120" y="440991"/>
                </a:cubicBezTo>
                <a:cubicBezTo>
                  <a:pt x="6724394" y="442740"/>
                  <a:pt x="6723361" y="444285"/>
                  <a:pt x="6722021" y="445630"/>
                </a:cubicBezTo>
                <a:cubicBezTo>
                  <a:pt x="6720681" y="446965"/>
                  <a:pt x="6719135" y="447998"/>
                  <a:pt x="6717383" y="448729"/>
                </a:cubicBezTo>
                <a:cubicBezTo>
                  <a:pt x="6715632" y="449455"/>
                  <a:pt x="6713809" y="449818"/>
                  <a:pt x="6711914" y="449822"/>
                </a:cubicBezTo>
                <a:lnTo>
                  <a:pt x="31785" y="449822"/>
                </a:lnTo>
                <a:cubicBezTo>
                  <a:pt x="29889" y="449818"/>
                  <a:pt x="28066" y="449455"/>
                  <a:pt x="26315" y="448729"/>
                </a:cubicBezTo>
                <a:cubicBezTo>
                  <a:pt x="24564" y="447998"/>
                  <a:pt x="23018" y="446965"/>
                  <a:pt x="21677" y="445630"/>
                </a:cubicBezTo>
                <a:cubicBezTo>
                  <a:pt x="20337" y="444285"/>
                  <a:pt x="19304" y="442740"/>
                  <a:pt x="18579" y="440986"/>
                </a:cubicBezTo>
                <a:cubicBezTo>
                  <a:pt x="17853" y="439241"/>
                  <a:pt x="17491" y="437422"/>
                  <a:pt x="17491" y="435528"/>
                </a:cubicBezTo>
                <a:lnTo>
                  <a:pt x="17491" y="43552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2179320"/>
            <a:ext cx="4221479" cy="4061460"/>
          </a:xfrm>
          <a:prstGeom prst="rect">
            <a:avLst/>
          </a:prstGeom>
        </p:spPr>
      </p:pic>
      <p:sp>
        <p:nvSpPr>
          <p:cNvPr id="113" name="TextBox 113"/>
          <p:cNvSpPr txBox="1"/>
          <p:nvPr/>
        </p:nvSpPr>
        <p:spPr>
          <a:xfrm>
            <a:off x="473123" y="400670"/>
            <a:ext cx="5442485" cy="1682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950" spc="-25" b="1" dirty="0">
                <a:solidFill>
                  <a:srgbClr val="000000"/>
                </a:solidFill>
                <a:latin typeface="Arial"/>
                <a:ea typeface="Arial"/>
              </a:rPr>
              <a:t>BIVARIATE</a:t>
            </a:r>
            <a:r>
              <a:rPr lang="en-US" altLang="zh-CN" sz="1950" spc="15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950" spc="-30" b="1" dirty="0">
                <a:solidFill>
                  <a:srgbClr val="000000"/>
                </a:solidFill>
                <a:latin typeface="Arial"/>
                <a:ea typeface="Arial"/>
              </a:rPr>
              <a:t>ANANLYSIS</a:t>
            </a:r>
          </a:p>
          <a:p>
            <a:pPr>
              <a:lnSpc>
                <a:spcPts val="184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[21]: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#jointplot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exploring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relationship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between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bmi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vs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charges</a:t>
            </a:r>
            <a:r>
              <a:rPr lang="en-US" altLang="zh-CN" sz="1050" spc="-25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jointplot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data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x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'bmi'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y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'charges'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kind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'reg'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palette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'Greens'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t[21]: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&lt;seaborn.axisgrid.JointGrid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at</a:t>
            </a:r>
            <a:r>
              <a:rPr lang="en-US" altLang="zh-CN" sz="105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0x21de2488a90&gt;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14"> 
				</p:cNvPr>
          <p:cNvSpPr/>
          <p:nvPr/>
        </p:nvSpPr>
        <p:spPr>
          <a:xfrm>
            <a:off x="412750" y="692150"/>
            <a:ext cx="6724650" cy="450850"/>
          </a:xfrm>
          <a:custGeom>
            <a:avLst/>
            <a:gdLst>
              <a:gd name="connsiteX0" fmla="*/ 17491 w 6724650"/>
              <a:gd name="connsiteY0" fmla="*/ 438507 h 450850"/>
              <a:gd name="connsiteX1" fmla="*/ 17491 w 6724650"/>
              <a:gd name="connsiteY1" fmla="*/ 28741 h 450850"/>
              <a:gd name="connsiteX2" fmla="*/ 18579 w 6724650"/>
              <a:gd name="connsiteY2" fmla="*/ 23260 h 450850"/>
              <a:gd name="connsiteX3" fmla="*/ 21677 w 6724650"/>
              <a:gd name="connsiteY3" fmla="*/ 18625 h 450850"/>
              <a:gd name="connsiteX4" fmla="*/ 26315 w 6724650"/>
              <a:gd name="connsiteY4" fmla="*/ 15527 h 450850"/>
              <a:gd name="connsiteX5" fmla="*/ 31785 w 6724650"/>
              <a:gd name="connsiteY5" fmla="*/ 14447 h 450850"/>
              <a:gd name="connsiteX6" fmla="*/ 6711914 w 6724650"/>
              <a:gd name="connsiteY6" fmla="*/ 14447 h 450850"/>
              <a:gd name="connsiteX7" fmla="*/ 6717383 w 6724650"/>
              <a:gd name="connsiteY7" fmla="*/ 15527 h 450850"/>
              <a:gd name="connsiteX8" fmla="*/ 6722021 w 6724650"/>
              <a:gd name="connsiteY8" fmla="*/ 18625 h 450850"/>
              <a:gd name="connsiteX9" fmla="*/ 6725120 w 6724650"/>
              <a:gd name="connsiteY9" fmla="*/ 23260 h 450850"/>
              <a:gd name="connsiteX10" fmla="*/ 6726208 w 6724650"/>
              <a:gd name="connsiteY10" fmla="*/ 28741 h 450850"/>
              <a:gd name="connsiteX11" fmla="*/ 6726208 w 6724650"/>
              <a:gd name="connsiteY11" fmla="*/ 438507 h 450850"/>
              <a:gd name="connsiteX12" fmla="*/ 6725120 w 6724650"/>
              <a:gd name="connsiteY12" fmla="*/ 443969 h 450850"/>
              <a:gd name="connsiteX13" fmla="*/ 6722021 w 6724650"/>
              <a:gd name="connsiteY13" fmla="*/ 448613 h 450850"/>
              <a:gd name="connsiteX14" fmla="*/ 6717383 w 6724650"/>
              <a:gd name="connsiteY14" fmla="*/ 451703 h 450850"/>
              <a:gd name="connsiteX15" fmla="*/ 6711914 w 6724650"/>
              <a:gd name="connsiteY15" fmla="*/ 452801 h 450850"/>
              <a:gd name="connsiteX16" fmla="*/ 31785 w 6724650"/>
              <a:gd name="connsiteY16" fmla="*/ 452801 h 450850"/>
              <a:gd name="connsiteX17" fmla="*/ 26315 w 6724650"/>
              <a:gd name="connsiteY17" fmla="*/ 451703 h 450850"/>
              <a:gd name="connsiteX18" fmla="*/ 21677 w 6724650"/>
              <a:gd name="connsiteY18" fmla="*/ 448613 h 450850"/>
              <a:gd name="connsiteX19" fmla="*/ 18579 w 6724650"/>
              <a:gd name="connsiteY19" fmla="*/ 443969 h 450850"/>
              <a:gd name="connsiteX20" fmla="*/ 17491 w 6724650"/>
              <a:gd name="connsiteY20" fmla="*/ 438507 h 450850"/>
              <a:gd name="connsiteX21" fmla="*/ 17491 w 6724650"/>
              <a:gd name="connsiteY21" fmla="*/ 438507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50850">
                <a:moveTo>
                  <a:pt x="17491" y="438507"/>
                </a:moveTo>
                <a:lnTo>
                  <a:pt x="17491" y="28741"/>
                </a:lnTo>
                <a:cubicBezTo>
                  <a:pt x="17491" y="26833"/>
                  <a:pt x="17853" y="25009"/>
                  <a:pt x="18579" y="23260"/>
                </a:cubicBezTo>
                <a:cubicBezTo>
                  <a:pt x="19304" y="21501"/>
                  <a:pt x="20337" y="19956"/>
                  <a:pt x="21677" y="18625"/>
                </a:cubicBezTo>
                <a:cubicBezTo>
                  <a:pt x="23018" y="17276"/>
                  <a:pt x="24564" y="16243"/>
                  <a:pt x="26315" y="15527"/>
                </a:cubicBezTo>
                <a:cubicBezTo>
                  <a:pt x="28066" y="14810"/>
                  <a:pt x="29889" y="14447"/>
                  <a:pt x="31785" y="14447"/>
                </a:cubicBezTo>
                <a:lnTo>
                  <a:pt x="6711914" y="14447"/>
                </a:lnTo>
                <a:cubicBezTo>
                  <a:pt x="6713809" y="14447"/>
                  <a:pt x="6715632" y="14810"/>
                  <a:pt x="6717383" y="15527"/>
                </a:cubicBezTo>
                <a:cubicBezTo>
                  <a:pt x="6719135" y="16243"/>
                  <a:pt x="6720681" y="17276"/>
                  <a:pt x="6722021" y="18625"/>
                </a:cubicBezTo>
                <a:cubicBezTo>
                  <a:pt x="6723361" y="19956"/>
                  <a:pt x="6724394" y="21501"/>
                  <a:pt x="6725120" y="23260"/>
                </a:cubicBezTo>
                <a:cubicBezTo>
                  <a:pt x="6725845" y="25009"/>
                  <a:pt x="6726208" y="26833"/>
                  <a:pt x="6726208" y="28741"/>
                </a:cubicBezTo>
                <a:lnTo>
                  <a:pt x="6726208" y="438507"/>
                </a:lnTo>
                <a:cubicBezTo>
                  <a:pt x="6726208" y="440396"/>
                  <a:pt x="6725845" y="442220"/>
                  <a:pt x="6725120" y="443969"/>
                </a:cubicBezTo>
                <a:cubicBezTo>
                  <a:pt x="6724394" y="445719"/>
                  <a:pt x="6723361" y="447264"/>
                  <a:pt x="6722021" y="448613"/>
                </a:cubicBezTo>
                <a:cubicBezTo>
                  <a:pt x="6720681" y="449944"/>
                  <a:pt x="6719135" y="450977"/>
                  <a:pt x="6717383" y="451703"/>
                </a:cubicBezTo>
                <a:cubicBezTo>
                  <a:pt x="6715632" y="452428"/>
                  <a:pt x="6713809" y="452791"/>
                  <a:pt x="6711914" y="452801"/>
                </a:cubicBezTo>
                <a:lnTo>
                  <a:pt x="31785" y="452801"/>
                </a:lnTo>
                <a:cubicBezTo>
                  <a:pt x="29889" y="452791"/>
                  <a:pt x="28066" y="452428"/>
                  <a:pt x="26315" y="451703"/>
                </a:cubicBezTo>
                <a:cubicBezTo>
                  <a:pt x="24564" y="450977"/>
                  <a:pt x="23018" y="449944"/>
                  <a:pt x="21677" y="448613"/>
                </a:cubicBezTo>
                <a:cubicBezTo>
                  <a:pt x="20337" y="447264"/>
                  <a:pt x="19304" y="445719"/>
                  <a:pt x="18579" y="443969"/>
                </a:cubicBezTo>
                <a:cubicBezTo>
                  <a:pt x="17853" y="442220"/>
                  <a:pt x="17491" y="440396"/>
                  <a:pt x="17491" y="438507"/>
                </a:cubicBezTo>
                <a:lnTo>
                  <a:pt x="17491" y="43850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> 
				</p:cNvPr>
          <p:cNvSpPr/>
          <p:nvPr/>
        </p:nvSpPr>
        <p:spPr>
          <a:xfrm>
            <a:off x="412750" y="5327650"/>
            <a:ext cx="6724650" cy="438150"/>
          </a:xfrm>
          <a:custGeom>
            <a:avLst/>
            <a:gdLst>
              <a:gd name="connsiteX0" fmla="*/ 17491 w 6724650"/>
              <a:gd name="connsiteY0" fmla="*/ 434309 h 438150"/>
              <a:gd name="connsiteX1" fmla="*/ 17491 w 6724650"/>
              <a:gd name="connsiteY1" fmla="*/ 24543 h 438150"/>
              <a:gd name="connsiteX2" fmla="*/ 18579 w 6724650"/>
              <a:gd name="connsiteY2" fmla="*/ 19071 h 438150"/>
              <a:gd name="connsiteX3" fmla="*/ 21677 w 6724650"/>
              <a:gd name="connsiteY3" fmla="*/ 14437 h 438150"/>
              <a:gd name="connsiteX4" fmla="*/ 26315 w 6724650"/>
              <a:gd name="connsiteY4" fmla="*/ 11328 h 438150"/>
              <a:gd name="connsiteX5" fmla="*/ 31785 w 6724650"/>
              <a:gd name="connsiteY5" fmla="*/ 10249 h 438150"/>
              <a:gd name="connsiteX6" fmla="*/ 6711914 w 6724650"/>
              <a:gd name="connsiteY6" fmla="*/ 10249 h 438150"/>
              <a:gd name="connsiteX7" fmla="*/ 6717383 w 6724650"/>
              <a:gd name="connsiteY7" fmla="*/ 11328 h 438150"/>
              <a:gd name="connsiteX8" fmla="*/ 6722021 w 6724650"/>
              <a:gd name="connsiteY8" fmla="*/ 14437 h 438150"/>
              <a:gd name="connsiteX9" fmla="*/ 6725120 w 6724650"/>
              <a:gd name="connsiteY9" fmla="*/ 19071 h 438150"/>
              <a:gd name="connsiteX10" fmla="*/ 6726208 w 6724650"/>
              <a:gd name="connsiteY10" fmla="*/ 24543 h 438150"/>
              <a:gd name="connsiteX11" fmla="*/ 6726208 w 6724650"/>
              <a:gd name="connsiteY11" fmla="*/ 434309 h 438150"/>
              <a:gd name="connsiteX12" fmla="*/ 6725120 w 6724650"/>
              <a:gd name="connsiteY12" fmla="*/ 439762 h 438150"/>
              <a:gd name="connsiteX13" fmla="*/ 6722021 w 6724650"/>
              <a:gd name="connsiteY13" fmla="*/ 444415 h 438150"/>
              <a:gd name="connsiteX14" fmla="*/ 6717383 w 6724650"/>
              <a:gd name="connsiteY14" fmla="*/ 447504 h 438150"/>
              <a:gd name="connsiteX15" fmla="*/ 6711914 w 6724650"/>
              <a:gd name="connsiteY15" fmla="*/ 448603 h 438150"/>
              <a:gd name="connsiteX16" fmla="*/ 31785 w 6724650"/>
              <a:gd name="connsiteY16" fmla="*/ 448603 h 438150"/>
              <a:gd name="connsiteX17" fmla="*/ 26315 w 6724650"/>
              <a:gd name="connsiteY17" fmla="*/ 447504 h 438150"/>
              <a:gd name="connsiteX18" fmla="*/ 21677 w 6724650"/>
              <a:gd name="connsiteY18" fmla="*/ 444415 h 438150"/>
              <a:gd name="connsiteX19" fmla="*/ 18579 w 6724650"/>
              <a:gd name="connsiteY19" fmla="*/ 439762 h 438150"/>
              <a:gd name="connsiteX20" fmla="*/ 17491 w 6724650"/>
              <a:gd name="connsiteY20" fmla="*/ 434309 h 438150"/>
              <a:gd name="connsiteX21" fmla="*/ 17491 w 6724650"/>
              <a:gd name="connsiteY21" fmla="*/ 434309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24650" h="438150">
                <a:moveTo>
                  <a:pt x="17491" y="434309"/>
                </a:moveTo>
                <a:lnTo>
                  <a:pt x="17491" y="24543"/>
                </a:lnTo>
                <a:cubicBezTo>
                  <a:pt x="17491" y="22645"/>
                  <a:pt x="17853" y="20821"/>
                  <a:pt x="18579" y="19071"/>
                </a:cubicBezTo>
                <a:cubicBezTo>
                  <a:pt x="19304" y="17312"/>
                  <a:pt x="20337" y="15768"/>
                  <a:pt x="21677" y="14437"/>
                </a:cubicBezTo>
                <a:cubicBezTo>
                  <a:pt x="23018" y="13087"/>
                  <a:pt x="24564" y="12054"/>
                  <a:pt x="26315" y="11328"/>
                </a:cubicBezTo>
                <a:cubicBezTo>
                  <a:pt x="28066" y="10612"/>
                  <a:pt x="29889" y="10249"/>
                  <a:pt x="31785" y="10249"/>
                </a:cubicBezTo>
                <a:lnTo>
                  <a:pt x="6711914" y="10249"/>
                </a:lnTo>
                <a:cubicBezTo>
                  <a:pt x="6713809" y="10249"/>
                  <a:pt x="6715632" y="10612"/>
                  <a:pt x="6717383" y="11328"/>
                </a:cubicBezTo>
                <a:cubicBezTo>
                  <a:pt x="6719135" y="12054"/>
                  <a:pt x="6720681" y="13087"/>
                  <a:pt x="6722021" y="14437"/>
                </a:cubicBezTo>
                <a:cubicBezTo>
                  <a:pt x="6723361" y="15768"/>
                  <a:pt x="6724394" y="17312"/>
                  <a:pt x="6725120" y="19071"/>
                </a:cubicBezTo>
                <a:cubicBezTo>
                  <a:pt x="6725845" y="20821"/>
                  <a:pt x="6726208" y="22645"/>
                  <a:pt x="6726208" y="24543"/>
                </a:cubicBezTo>
                <a:lnTo>
                  <a:pt x="6726208" y="434309"/>
                </a:lnTo>
                <a:cubicBezTo>
                  <a:pt x="6726208" y="436198"/>
                  <a:pt x="6725845" y="438022"/>
                  <a:pt x="6725120" y="439762"/>
                </a:cubicBezTo>
                <a:cubicBezTo>
                  <a:pt x="6724394" y="441521"/>
                  <a:pt x="6723361" y="443065"/>
                  <a:pt x="6722021" y="444415"/>
                </a:cubicBezTo>
                <a:cubicBezTo>
                  <a:pt x="6720681" y="445755"/>
                  <a:pt x="6719135" y="446788"/>
                  <a:pt x="6717383" y="447504"/>
                </a:cubicBezTo>
                <a:cubicBezTo>
                  <a:pt x="6715632" y="448221"/>
                  <a:pt x="6713809" y="448593"/>
                  <a:pt x="6711914" y="448603"/>
                </a:cubicBezTo>
                <a:lnTo>
                  <a:pt x="31785" y="448603"/>
                </a:lnTo>
                <a:cubicBezTo>
                  <a:pt x="29889" y="448593"/>
                  <a:pt x="28066" y="448221"/>
                  <a:pt x="26315" y="447504"/>
                </a:cubicBezTo>
                <a:cubicBezTo>
                  <a:pt x="24564" y="446788"/>
                  <a:pt x="23018" y="445755"/>
                  <a:pt x="21677" y="444415"/>
                </a:cubicBezTo>
                <a:cubicBezTo>
                  <a:pt x="20337" y="443065"/>
                  <a:pt x="19304" y="441521"/>
                  <a:pt x="18579" y="439762"/>
                </a:cubicBezTo>
                <a:cubicBezTo>
                  <a:pt x="17853" y="438022"/>
                  <a:pt x="17491" y="436198"/>
                  <a:pt x="17491" y="434309"/>
                </a:cubicBezTo>
                <a:lnTo>
                  <a:pt x="17491" y="4343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9">
            <a:solidFill>
              <a:srgbClr val="cecec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744980"/>
            <a:ext cx="3680460" cy="2522220"/>
          </a:xfrm>
          <a:prstGeom prst="rect">
            <a:avLst/>
          </a:prstGeom>
        </p:spPr>
      </p:pic>
      <p:pic>
        <p:nvPicPr>
          <p:cNvPr id="118" name="Picture 11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6370320"/>
            <a:ext cx="3726179" cy="2537460"/>
          </a:xfrm>
          <a:prstGeom prst="rect">
            <a:avLst/>
          </a:prstGeom>
        </p:spPr>
      </p:pic>
      <p:sp>
        <p:nvSpPr>
          <p:cNvPr id="118" name="TextBox 118"/>
          <p:cNvSpPr txBox="1"/>
          <p:nvPr/>
        </p:nvSpPr>
        <p:spPr>
          <a:xfrm>
            <a:off x="473123" y="503683"/>
            <a:ext cx="6763266" cy="9004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[22]: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#exploring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distributions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and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relationships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between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bmi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vs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sex/gender</a:t>
            </a:r>
            <a:r>
              <a:rPr lang="en-US" altLang="zh-CN" sz="1050" spc="-15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barplot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data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x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'sex'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y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'bmi'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t[22]: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&lt;AxesSubplot:xlabel='sex',</a:t>
            </a:r>
            <a:r>
              <a:rPr lang="en-US" altLang="zh-CN" sz="1050" spc="5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ylabel='bmi'&gt;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69"/>
              </a:lnSpc>
            </a:pPr>
            <a:endParaRPr lang="en-US" dirty="0" smtClean="0"/>
          </a:p>
          <a:p>
            <a:pPr hangingPunct="0" marL="0">
              <a:lnSpc>
                <a:spcPct val="11875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#2.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Prove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(or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disprove)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BMI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females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different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males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satisfies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second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objective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proving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bmi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female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different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men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see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from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barplot</a:t>
            </a:r>
            <a:r>
              <a:rPr lang="en-US" altLang="zh-CN" sz="105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above.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3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In</a:t>
            </a:r>
            <a:r>
              <a:rPr lang="en-US" altLang="zh-CN" sz="1050" spc="-10" dirty="0">
                <a:solidFill>
                  <a:srgbClr val="2e3e9d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2e3e9d"/>
                </a:solidFill>
                <a:latin typeface="Consolas"/>
                <a:ea typeface="Consolas"/>
              </a:rPr>
              <a:t>[23]: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hangingPunct="0" marL="0">
              <a:lnSpc>
                <a:spcPct val="95833"/>
              </a:lnSpc>
            </a:pP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#bivariate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analysis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of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the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region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vs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smoker</a:t>
            </a:r>
            <a:r>
              <a:rPr lang="en-US" altLang="zh-CN" sz="1050" spc="-34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ea typeface="Consolas"/>
              </a:rPr>
              <a:t>features</a:t>
            </a:r>
            <a:r>
              <a:rPr lang="en-US" altLang="zh-CN" sz="1050" i="1" dirty="0">
                <a:solidFill>
                  <a:srgbClr val="007777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sns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countplot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data</a:t>
            </a:r>
            <a:r>
              <a:rPr lang="en-US" altLang="zh-CN" sz="1050" spc="-5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df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x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'region'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hue</a:t>
            </a:r>
            <a:r>
              <a:rPr lang="en-US" altLang="zh-CN" sz="1050" b="1" dirty="0">
                <a:solidFill>
                  <a:srgbClr val="7115aa"/>
                </a:solidFill>
                <a:latin typeface="Consolas"/>
                <a:ea typeface="Consolas"/>
              </a:rPr>
              <a:t>=</a:t>
            </a:r>
            <a:r>
              <a:rPr lang="en-US" altLang="zh-CN" sz="1050" dirty="0">
                <a:solidFill>
                  <a:srgbClr val="b81f1f"/>
                </a:solidFill>
                <a:latin typeface="Consolas"/>
                <a:ea typeface="Consolas"/>
              </a:rPr>
              <a:t>'smoker'</a:t>
            </a:r>
            <a:r>
              <a:rPr lang="en-US" altLang="zh-CN" sz="1050" spc="-5" dirty="0">
                <a:solidFill>
                  <a:srgbClr val="000000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ts val="97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d74114"/>
                </a:solidFill>
                <a:latin typeface="Consolas"/>
                <a:ea typeface="Consolas"/>
              </a:rPr>
              <a:t>Ou</a:t>
            </a:r>
            <a:r>
              <a:rPr lang="en-US" altLang="zh-CN" sz="1050" dirty="0">
                <a:solidFill>
                  <a:srgbClr val="d74114"/>
                </a:solidFill>
                <a:latin typeface="Consolas"/>
                <a:ea typeface="Consolas"/>
              </a:rPr>
              <a:t>t[23]: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&lt;AxesSubplot:xlabel='region',</a:t>
            </a:r>
            <a:r>
              <a:rPr lang="en-US" altLang="zh-CN" sz="1050" spc="1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nsolas"/>
                <a:ea typeface="Consolas"/>
              </a:rPr>
              <a:t>ylabel='count'&gt;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69"/>
              </a:lnSpc>
            </a:pPr>
            <a:endParaRPr lang="en-US" dirty="0" smtClean="0"/>
          </a:p>
          <a:p>
            <a:pPr hangingPunct="0" marL="0">
              <a:lnSpc>
                <a:spcPct val="11875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#3.</a:t>
            </a:r>
            <a:r>
              <a:rPr lang="en-US" altLang="zh-CN" sz="105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Does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smoking</a:t>
            </a:r>
            <a:r>
              <a:rPr lang="en-US" altLang="zh-CN" sz="105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habit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customers</a:t>
            </a:r>
            <a:r>
              <a:rPr lang="en-US" altLang="zh-CN" sz="105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depend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their</a:t>
            </a:r>
            <a:r>
              <a:rPr lang="en-US" altLang="zh-CN" sz="105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region?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Yes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it</a:t>
            </a:r>
            <a:r>
              <a:rPr lang="en-US" altLang="zh-CN" sz="105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does,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looking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at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southesthern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region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we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can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see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smokers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higher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compare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ea typeface="Arial"/>
              </a:rPr>
              <a:t>rest.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2011-01-21T15:00:27Z</dcterms:created>
  <dcterms:modified xsi:type="dcterms:W3CDTF">2011-01-21T15:01:14Z</dcterms:modified>
</cp:coreProperties>
</file>