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677B-4222-4D92-966C-79CC1269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8FFA3-C054-4583-81D5-F8BFCED2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F5A2-B21D-4A70-9AE5-FDD82F56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2AE6-C968-4FF6-93FB-C1C16936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F505-6A08-4C50-9663-4A8643E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5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7EBD-7B79-41E4-AD19-032D08EB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757C6-2246-4500-82E2-0056F2217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B3E9-A7C1-46E6-9361-BEBD80E5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6F01-137B-4775-8CAC-24B83929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863C-5F67-492F-9CA5-7A880280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8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5FC1F-1044-4B06-8990-7460A77E6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ECAA-B93C-4EC3-A3F2-E8105387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D446-8F42-4160-957D-57E9FE0F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4376-9563-4B44-9EE8-D1B9CFDD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7CDF-74C7-4F88-9DFF-8BBF2EE7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9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63E1-B396-4E37-A27B-BD046A56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407F-EA89-4BD2-80B7-736455D9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5C58-40FF-4CEE-A852-9EEDF6D3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7469-65C0-461D-BC7A-5AB0187B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8CC7-AD7A-46FE-92E9-0377BA0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71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CF4-7FE7-487B-8B83-87FDD058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31A2-A3F3-43DB-AC63-4B5E1724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2EC9-DF74-494C-9F1C-6F61AF3A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7597-0CC5-4E60-8B14-84AEF6D9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C592F-ED0A-415E-BD08-21B9BEDE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5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EC26-56FF-45F7-B907-6A193CA4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0521-6534-41A2-9421-4A2415A69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09EF9-3A4E-49F2-8B59-AB0C8712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B342-A47E-4DCF-AA15-320F1782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2068-7156-449D-8A44-641E72B4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DAFF-DAB7-41EB-BCED-422F443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74B8-A339-4357-8558-315527F8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D542-88A1-4588-A1C9-1FE4C576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BE15A-703B-40BF-81E0-648001C5D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16D57-2815-43C0-8422-C8E09D575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9218-A97C-4129-AE88-02224394B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9D433-A023-4737-A691-ADE1409F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B8318-FECC-472A-A488-9A61EC44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7420B-B4C9-4E66-8C2F-4391F74B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394-09F4-4C84-A737-D08E36B6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EF477-1B42-4479-9D0D-05C3245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58F0-603B-44B9-8922-8DB7141C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1DC2-9EDE-486B-8790-ED5C37F9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30AC3-C192-47F9-83BF-49F2DD15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F79C-6EFD-4144-A9BD-27C052D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FACF5-FDB0-43D7-BDEA-BEFC611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13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E99-28AB-4C7D-9F42-CF21226B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28A6-7F93-4240-ADA2-848A97FE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03DC8-C693-469E-BE8E-FFF6AD1B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071D-E5FE-4B64-837C-D39EFC02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A664-F373-4AC5-85FD-0E86BCE8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1B924-E9EC-4B08-8246-CD073E1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DD8-E43F-4FBA-99D5-1DFC75B5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78F73-60C2-4F85-9F86-C090BD25D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CFB4C-5E1F-45BA-BF69-8E52BCB5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3AAD-F000-49A2-A9E8-C86E08F5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7DD7-0C71-45EF-A332-D8E4A37B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E58C9-60D2-46D7-B7FA-585A2F99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84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927B-DEE1-4969-BA50-E6A0CC71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0F3C-E36D-453E-BBE8-8F1A70FD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A8C1-F74A-4D25-8D0D-A105D69C3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5424-C785-4FCC-80D6-657DB01433FF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2838-2976-48E3-8780-8590A6DE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8024-9437-49D8-9BB1-1738E82D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24E5-2040-45E3-900A-E5E27DC3A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663"/>
            <a:ext cx="12192000" cy="7153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D1EA6-3AEB-4715-9CC0-FAA23673C6D9}"/>
              </a:ext>
            </a:extLst>
          </p:cNvPr>
          <p:cNvSpPr txBox="1"/>
          <p:nvPr/>
        </p:nvSpPr>
        <p:spPr>
          <a:xfrm>
            <a:off x="1820008" y="1600201"/>
            <a:ext cx="9917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opperplate Gothic Light" panose="020E0507020206020404" pitchFamily="34" charset="0"/>
              </a:rPr>
              <a:t>Linear  Search  Mechanism</a:t>
            </a:r>
            <a:endParaRPr lang="en-IN" sz="3200" b="1" dirty="0">
              <a:latin typeface="Copperplate Gothic Light" panose="020E05070202060204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6F353-491E-4030-91E3-B70F3B9F1CCD}"/>
              </a:ext>
            </a:extLst>
          </p:cNvPr>
          <p:cNvSpPr txBox="1"/>
          <p:nvPr/>
        </p:nvSpPr>
        <p:spPr>
          <a:xfrm>
            <a:off x="9108831" y="4187853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Manoj Karnatapu.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7613-F7DC-4A69-8BD5-971E4ED9335E}"/>
              </a:ext>
            </a:extLst>
          </p:cNvPr>
          <p:cNvSpPr txBox="1"/>
          <p:nvPr/>
        </p:nvSpPr>
        <p:spPr>
          <a:xfrm>
            <a:off x="4917728" y="2431198"/>
            <a:ext cx="235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Using Arrays</a:t>
            </a:r>
          </a:p>
        </p:txBody>
      </p:sp>
    </p:spTree>
    <p:extLst>
      <p:ext uri="{BB962C8B-B14F-4D97-AF65-F5344CB8AC3E}">
        <p14:creationId xmlns:p14="http://schemas.microsoft.com/office/powerpoint/2010/main" val="227665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663"/>
            <a:ext cx="12192000" cy="7153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C9554-4255-4354-8AB0-FFEB9450684C}"/>
              </a:ext>
            </a:extLst>
          </p:cNvPr>
          <p:cNvSpPr txBox="1"/>
          <p:nvPr/>
        </p:nvSpPr>
        <p:spPr>
          <a:xfrm>
            <a:off x="1315452" y="1507958"/>
            <a:ext cx="9815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Linear Search is a technique which allows users to search a particular value from a list of values available in an Array.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Searching Starts from the 0</a:t>
            </a:r>
            <a:r>
              <a:rPr lang="en-IN" sz="2400" baseline="30000" dirty="0"/>
              <a:t>th</a:t>
            </a:r>
            <a:r>
              <a:rPr lang="en-IN" sz="2400" dirty="0"/>
              <a:t> index of an Array.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CBBED-2BC4-4C94-8456-D93B15BD8F6A}"/>
              </a:ext>
            </a:extLst>
          </p:cNvPr>
          <p:cNvSpPr txBox="1"/>
          <p:nvPr/>
        </p:nvSpPr>
        <p:spPr>
          <a:xfrm>
            <a:off x="1565031" y="4202723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Requirements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D8444-C681-498D-8BE1-C625119B126E}"/>
              </a:ext>
            </a:extLst>
          </p:cNvPr>
          <p:cNvSpPr txBox="1"/>
          <p:nvPr/>
        </p:nvSpPr>
        <p:spPr>
          <a:xfrm>
            <a:off x="2400299" y="4826977"/>
            <a:ext cx="60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 Similar Collection of Data, irrespective of its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Key Element to Search.</a:t>
            </a:r>
          </a:p>
        </p:txBody>
      </p:sp>
    </p:spTree>
    <p:extLst>
      <p:ext uri="{BB962C8B-B14F-4D97-AF65-F5344CB8AC3E}">
        <p14:creationId xmlns:p14="http://schemas.microsoft.com/office/powerpoint/2010/main" val="417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663"/>
            <a:ext cx="12192000" cy="7153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F4FD7-7CD5-44FA-84FE-6187A4906E6E}"/>
              </a:ext>
            </a:extLst>
          </p:cNvPr>
          <p:cNvSpPr txBox="1"/>
          <p:nvPr/>
        </p:nvSpPr>
        <p:spPr>
          <a:xfrm>
            <a:off x="1371600" y="1450731"/>
            <a:ext cx="201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Linear Search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0237F-A9C0-49F4-A17D-4FC7A9B5C461}"/>
              </a:ext>
            </a:extLst>
          </p:cNvPr>
          <p:cNvSpPr txBox="1"/>
          <p:nvPr/>
        </p:nvSpPr>
        <p:spPr>
          <a:xfrm>
            <a:off x="1301261" y="2140996"/>
            <a:ext cx="7543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In a Group of Array Elements, We have to Search a Key Element in the Given Array.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We Keep on Searching, the entire group of elements until we find the key element in the collection of data.(Array)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Each and every Element should be Compared with the key element until Found.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The Searching starts from the leftmost element of group of data and one by one compare with the key element to be searched.</a:t>
            </a:r>
          </a:p>
        </p:txBody>
      </p:sp>
    </p:spTree>
    <p:extLst>
      <p:ext uri="{BB962C8B-B14F-4D97-AF65-F5344CB8AC3E}">
        <p14:creationId xmlns:p14="http://schemas.microsoft.com/office/powerpoint/2010/main" val="9950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3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80C78-3157-4286-B788-FB2E953F05DE}"/>
              </a:ext>
            </a:extLst>
          </p:cNvPr>
          <p:cNvSpPr txBox="1"/>
          <p:nvPr/>
        </p:nvSpPr>
        <p:spPr>
          <a:xfrm>
            <a:off x="4360983" y="439614"/>
            <a:ext cx="456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Pictorial  Format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37F537C-D162-4BCD-8798-7C7D4C39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38417"/>
              </p:ext>
            </p:extLst>
          </p:nvPr>
        </p:nvGraphicFramePr>
        <p:xfrm>
          <a:off x="4018085" y="1309477"/>
          <a:ext cx="43595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253">
                  <a:extLst>
                    <a:ext uri="{9D8B030D-6E8A-4147-A177-3AD203B41FA5}">
                      <a16:colId xmlns:a16="http://schemas.microsoft.com/office/drawing/2014/main" val="3092701142"/>
                    </a:ext>
                  </a:extLst>
                </a:gridCol>
                <a:gridCol w="652707">
                  <a:extLst>
                    <a:ext uri="{9D8B030D-6E8A-4147-A177-3AD203B41FA5}">
                      <a16:colId xmlns:a16="http://schemas.microsoft.com/office/drawing/2014/main" val="1067284735"/>
                    </a:ext>
                  </a:extLst>
                </a:gridCol>
                <a:gridCol w="478280">
                  <a:extLst>
                    <a:ext uri="{9D8B030D-6E8A-4147-A177-3AD203B41FA5}">
                      <a16:colId xmlns:a16="http://schemas.microsoft.com/office/drawing/2014/main" val="737064574"/>
                    </a:ext>
                  </a:extLst>
                </a:gridCol>
                <a:gridCol w="677449">
                  <a:extLst>
                    <a:ext uri="{9D8B030D-6E8A-4147-A177-3AD203B41FA5}">
                      <a16:colId xmlns:a16="http://schemas.microsoft.com/office/drawing/2014/main" val="4055045998"/>
                    </a:ext>
                  </a:extLst>
                </a:gridCol>
                <a:gridCol w="571189">
                  <a:extLst>
                    <a:ext uri="{9D8B030D-6E8A-4147-A177-3AD203B41FA5}">
                      <a16:colId xmlns:a16="http://schemas.microsoft.com/office/drawing/2014/main" val="3843691452"/>
                    </a:ext>
                  </a:extLst>
                </a:gridCol>
                <a:gridCol w="564871">
                  <a:extLst>
                    <a:ext uri="{9D8B030D-6E8A-4147-A177-3AD203B41FA5}">
                      <a16:colId xmlns:a16="http://schemas.microsoft.com/office/drawing/2014/main" val="199906785"/>
                    </a:ext>
                  </a:extLst>
                </a:gridCol>
                <a:gridCol w="790772">
                  <a:extLst>
                    <a:ext uri="{9D8B030D-6E8A-4147-A177-3AD203B41FA5}">
                      <a16:colId xmlns:a16="http://schemas.microsoft.com/office/drawing/2014/main" val="153914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38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AF1B9-7764-49CD-BACF-A51994167547}"/>
              </a:ext>
            </a:extLst>
          </p:cNvPr>
          <p:cNvSpPr txBox="1"/>
          <p:nvPr/>
        </p:nvSpPr>
        <p:spPr>
          <a:xfrm>
            <a:off x="562708" y="1838058"/>
            <a:ext cx="53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6E93A-2631-4207-AE36-08EA8E300D53}"/>
              </a:ext>
            </a:extLst>
          </p:cNvPr>
          <p:cNvSpPr txBox="1"/>
          <p:nvPr/>
        </p:nvSpPr>
        <p:spPr>
          <a:xfrm>
            <a:off x="1019908" y="2294792"/>
            <a:ext cx="38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Checks  key(32) </a:t>
            </a:r>
            <a:r>
              <a:rPr lang="en-IN" dirty="0">
                <a:sym typeface="Wingdings" panose="05000000000000000000" pitchFamily="2" charset="2"/>
              </a:rPr>
              <a:t> 56.</a:t>
            </a:r>
          </a:p>
          <a:p>
            <a:r>
              <a:rPr lang="en-IN" dirty="0">
                <a:sym typeface="Wingdings" panose="05000000000000000000" pitchFamily="2" charset="2"/>
              </a:rPr>
              <a:t>	i.e., key == a[0]    False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8FA6E-46FF-4CB2-B242-31893DBAAF78}"/>
              </a:ext>
            </a:extLst>
          </p:cNvPr>
          <p:cNvSpPr txBox="1"/>
          <p:nvPr/>
        </p:nvSpPr>
        <p:spPr>
          <a:xfrm>
            <a:off x="1019907" y="3433122"/>
            <a:ext cx="38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Checks  key(32) </a:t>
            </a:r>
            <a:r>
              <a:rPr lang="en-IN" dirty="0">
                <a:sym typeface="Wingdings" panose="05000000000000000000" pitchFamily="2" charset="2"/>
              </a:rPr>
              <a:t> 45.</a:t>
            </a:r>
          </a:p>
          <a:p>
            <a:r>
              <a:rPr lang="en-IN" dirty="0">
                <a:sym typeface="Wingdings" panose="05000000000000000000" pitchFamily="2" charset="2"/>
              </a:rPr>
              <a:t>	i.e., key == a[1]    False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8AF5B-37FA-4346-B1D5-56F6A02B4BA8}"/>
              </a:ext>
            </a:extLst>
          </p:cNvPr>
          <p:cNvSpPr txBox="1"/>
          <p:nvPr/>
        </p:nvSpPr>
        <p:spPr>
          <a:xfrm>
            <a:off x="1068264" y="4504592"/>
            <a:ext cx="38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Checks  key(32) </a:t>
            </a:r>
            <a:r>
              <a:rPr lang="en-IN" dirty="0">
                <a:sym typeface="Wingdings" panose="05000000000000000000" pitchFamily="2" charset="2"/>
              </a:rPr>
              <a:t> 78.</a:t>
            </a:r>
          </a:p>
          <a:p>
            <a:r>
              <a:rPr lang="en-IN" dirty="0">
                <a:sym typeface="Wingdings" panose="05000000000000000000" pitchFamily="2" charset="2"/>
              </a:rPr>
              <a:t>	i.e., key == a[2]    False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10FA7-B02E-4BED-AB02-3A6204506CE4}"/>
              </a:ext>
            </a:extLst>
          </p:cNvPr>
          <p:cNvSpPr txBox="1"/>
          <p:nvPr/>
        </p:nvSpPr>
        <p:spPr>
          <a:xfrm>
            <a:off x="1019906" y="5605555"/>
            <a:ext cx="38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Checks  key(32) </a:t>
            </a:r>
            <a:r>
              <a:rPr lang="en-IN" dirty="0">
                <a:sym typeface="Wingdings" panose="05000000000000000000" pitchFamily="2" charset="2"/>
              </a:rPr>
              <a:t> 32.</a:t>
            </a:r>
          </a:p>
          <a:p>
            <a:r>
              <a:rPr lang="en-IN" dirty="0">
                <a:sym typeface="Wingdings" panose="05000000000000000000" pitchFamily="2" charset="2"/>
              </a:rPr>
              <a:t>	i.e., key == a[3]    True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AB69A-FF17-4C7C-9C52-91FA57D212EF}"/>
              </a:ext>
            </a:extLst>
          </p:cNvPr>
          <p:cNvSpPr txBox="1"/>
          <p:nvPr/>
        </p:nvSpPr>
        <p:spPr>
          <a:xfrm>
            <a:off x="4360983" y="5817228"/>
            <a:ext cx="92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3DD68-C482-4483-94EE-D8F876E48E99}"/>
              </a:ext>
            </a:extLst>
          </p:cNvPr>
          <p:cNvSpPr txBox="1"/>
          <p:nvPr/>
        </p:nvSpPr>
        <p:spPr>
          <a:xfrm>
            <a:off x="562708" y="3012624"/>
            <a:ext cx="53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C8EE8-E17D-408F-9707-4EB3CC81CEB7}"/>
              </a:ext>
            </a:extLst>
          </p:cNvPr>
          <p:cNvSpPr txBox="1"/>
          <p:nvPr/>
        </p:nvSpPr>
        <p:spPr>
          <a:xfrm>
            <a:off x="562708" y="4116513"/>
            <a:ext cx="53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: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09A69-4CC4-4435-8338-E7456A09C222}"/>
              </a:ext>
            </a:extLst>
          </p:cNvPr>
          <p:cNvSpPr txBox="1"/>
          <p:nvPr/>
        </p:nvSpPr>
        <p:spPr>
          <a:xfrm>
            <a:off x="562708" y="5179416"/>
            <a:ext cx="53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: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90417-66ED-4237-B5DB-D98C158FE569}"/>
              </a:ext>
            </a:extLst>
          </p:cNvPr>
          <p:cNvSpPr txBox="1"/>
          <p:nvPr/>
        </p:nvSpPr>
        <p:spPr>
          <a:xfrm>
            <a:off x="1389185" y="1556238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= 32</a:t>
            </a:r>
          </a:p>
        </p:txBody>
      </p:sp>
    </p:spTree>
    <p:extLst>
      <p:ext uri="{BB962C8B-B14F-4D97-AF65-F5344CB8AC3E}">
        <p14:creationId xmlns:p14="http://schemas.microsoft.com/office/powerpoint/2010/main" val="37879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DB525D-476D-4BCD-8B7C-A8F2B0FB45CA}"/>
              </a:ext>
            </a:extLst>
          </p:cNvPr>
          <p:cNvSpPr txBox="1"/>
          <p:nvPr/>
        </p:nvSpPr>
        <p:spPr>
          <a:xfrm>
            <a:off x="3824654" y="659424"/>
            <a:ext cx="577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Code  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F9920-F31C-442D-BC74-5B289712956C}"/>
              </a:ext>
            </a:extLst>
          </p:cNvPr>
          <p:cNvSpPr txBox="1"/>
          <p:nvPr/>
        </p:nvSpPr>
        <p:spPr>
          <a:xfrm>
            <a:off x="1213338" y="1529862"/>
            <a:ext cx="440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flag = 0, keyElement, index = 0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969A9-B534-4C8C-A252-08C5D4FB0F25}"/>
              </a:ext>
            </a:extLst>
          </p:cNvPr>
          <p:cNvSpPr txBox="1"/>
          <p:nvPr/>
        </p:nvSpPr>
        <p:spPr>
          <a:xfrm>
            <a:off x="1213338" y="1907986"/>
            <a:ext cx="516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Int[ ]  a  =  new  int[ ] { 56 , 45 , 78 , 32 , 11 , 9 , 109 }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979D4-AB64-4B69-8A83-EE94A751D7C0}"/>
              </a:ext>
            </a:extLst>
          </p:cNvPr>
          <p:cNvSpPr txBox="1"/>
          <p:nvPr/>
        </p:nvSpPr>
        <p:spPr>
          <a:xfrm>
            <a:off x="1512277" y="2450895"/>
            <a:ext cx="569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Console.WriteLine ( “Enter the Key Element To Search :  “) ;</a:t>
            </a:r>
          </a:p>
          <a:p>
            <a:r>
              <a:rPr lang="en-IN" dirty="0"/>
              <a:t>keyElement = Convert.ToInt32( Console.ReadLine( ) )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57C87-5E4E-4F7B-8A0F-C9D6BD7EA1AB}"/>
              </a:ext>
            </a:extLst>
          </p:cNvPr>
          <p:cNvSpPr txBox="1"/>
          <p:nvPr/>
        </p:nvSpPr>
        <p:spPr>
          <a:xfrm>
            <a:off x="1213338" y="3122846"/>
            <a:ext cx="33789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( int i = 0 ; i &lt;= </a:t>
            </a:r>
            <a:r>
              <a:rPr lang="en-IN" dirty="0" err="1"/>
              <a:t>a.Count</a:t>
            </a:r>
            <a:r>
              <a:rPr lang="en-IN" dirty="0"/>
              <a:t>( ) ; i++ )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9D83F-0E31-4AF9-A8E2-F4BEC2C6871D}"/>
              </a:ext>
            </a:extLst>
          </p:cNvPr>
          <p:cNvSpPr txBox="1"/>
          <p:nvPr/>
        </p:nvSpPr>
        <p:spPr>
          <a:xfrm>
            <a:off x="1679459" y="3651595"/>
            <a:ext cx="2446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( a[ i ] == keyElement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37349-A00A-4763-9F11-BFE4B105E58B}"/>
              </a:ext>
            </a:extLst>
          </p:cNvPr>
          <p:cNvSpPr txBox="1"/>
          <p:nvPr/>
        </p:nvSpPr>
        <p:spPr>
          <a:xfrm>
            <a:off x="2101361" y="4172050"/>
            <a:ext cx="1082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Flag = 1 ;</a:t>
            </a:r>
          </a:p>
          <a:p>
            <a:r>
              <a:rPr lang="en-IN" dirty="0"/>
              <a:t>index = i ;</a:t>
            </a:r>
          </a:p>
          <a:p>
            <a:r>
              <a:rPr lang="en-IN" dirty="0"/>
              <a:t>break;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A1487-4D86-49C1-8099-00A72306BAF4}"/>
              </a:ext>
            </a:extLst>
          </p:cNvPr>
          <p:cNvSpPr txBox="1"/>
          <p:nvPr/>
        </p:nvSpPr>
        <p:spPr>
          <a:xfrm>
            <a:off x="5618285" y="3660966"/>
            <a:ext cx="616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If( flag == 1)</a:t>
            </a:r>
          </a:p>
          <a:p>
            <a:r>
              <a:rPr lang="en-IN" sz="1400" dirty="0"/>
              <a:t>       Console.WriteLine(“ Key Element {keyElement} is found in place {index + 1} ”) 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3BAD6-0CE8-466A-99F0-D45EE189C4C8}"/>
              </a:ext>
            </a:extLst>
          </p:cNvPr>
          <p:cNvSpPr txBox="1"/>
          <p:nvPr/>
        </p:nvSpPr>
        <p:spPr>
          <a:xfrm>
            <a:off x="5618285" y="4315961"/>
            <a:ext cx="461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else</a:t>
            </a:r>
          </a:p>
          <a:p>
            <a:r>
              <a:rPr lang="en-IN" sz="1400" dirty="0"/>
              <a:t>    Console.WriteLine(“key Element Not Found in the Array”) 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508B6-E9C5-444F-AE13-875ECA42F50D}"/>
              </a:ext>
            </a:extLst>
          </p:cNvPr>
          <p:cNvCxnSpPr/>
          <p:nvPr/>
        </p:nvCxnSpPr>
        <p:spPr>
          <a:xfrm>
            <a:off x="5037992" y="3516923"/>
            <a:ext cx="0" cy="243546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4329A-FEDB-4F9C-BE73-D90AB0CA2BD3}"/>
              </a:ext>
            </a:extLst>
          </p:cNvPr>
          <p:cNvSpPr txBox="1"/>
          <p:nvPr/>
        </p:nvSpPr>
        <p:spPr>
          <a:xfrm>
            <a:off x="3739940" y="1644161"/>
            <a:ext cx="3352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18111-21B6-4861-8CCE-66D4D2F542AF}"/>
              </a:ext>
            </a:extLst>
          </p:cNvPr>
          <p:cNvSpPr txBox="1"/>
          <p:nvPr/>
        </p:nvSpPr>
        <p:spPr>
          <a:xfrm>
            <a:off x="7789985" y="3938954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Manoj . Karnatapu</a:t>
            </a:r>
          </a:p>
          <a:p>
            <a:endParaRPr lang="en-IN" dirty="0"/>
          </a:p>
          <a:p>
            <a:r>
              <a:rPr lang="en-IN" dirty="0"/>
              <a:t>NB HealthCare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8339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AA67B-D8D8-4E3F-B186-DC8EF686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7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Copperplate Gothic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karnatapu manoj</dc:creator>
  <cp:lastModifiedBy>karnatapu manoj</cp:lastModifiedBy>
  <cp:revision>22</cp:revision>
  <dcterms:created xsi:type="dcterms:W3CDTF">2022-02-03T10:51:16Z</dcterms:created>
  <dcterms:modified xsi:type="dcterms:W3CDTF">2022-02-03T12:00:43Z</dcterms:modified>
</cp:coreProperties>
</file>