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-7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microsoft.com/office/2016/11/relationships/changesInfo" Target="changesInfos/changesInfo1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 Jeet" userId="0c2bb2986c819008" providerId="LiveId" clId="{8A2D90EF-A737-4BBB-8B1A-94CD37C8B310}"/>
    <pc:docChg chg="undo custSel addSld delSld modSld sldOrd">
      <pc:chgData name="Swapn Jeet" userId="0c2bb2986c819008" providerId="LiveId" clId="{8A2D90EF-A737-4BBB-8B1A-94CD37C8B310}" dt="2022-12-07T11:15:09.376" v="721" actId="207"/>
      <pc:docMkLst>
        <pc:docMk/>
      </pc:docMkLst>
      <pc:sldChg chg="del">
        <pc:chgData name="Swapn Jeet" userId="0c2bb2986c819008" providerId="LiveId" clId="{8A2D90EF-A737-4BBB-8B1A-94CD37C8B310}" dt="2022-12-07T10:54:16.510" v="679" actId="2696"/>
        <pc:sldMkLst>
          <pc:docMk/>
          <pc:sldMk cId="2175368125" sldId="256"/>
        </pc:sldMkLst>
      </pc:sldChg>
      <pc:sldChg chg="del">
        <pc:chgData name="Swapn Jeet" userId="0c2bb2986c819008" providerId="LiveId" clId="{8A2D90EF-A737-4BBB-8B1A-94CD37C8B310}" dt="2022-12-07T10:54:19.569" v="680" actId="2696"/>
        <pc:sldMkLst>
          <pc:docMk/>
          <pc:sldMk cId="1237879824" sldId="257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2316957605" sldId="259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679871233" sldId="260"/>
        </pc:sldMkLst>
      </pc:sldChg>
      <pc:sldChg chg="modSp mod">
        <pc:chgData name="Swapn Jeet" userId="0c2bb2986c819008" providerId="LiveId" clId="{8A2D90EF-A737-4BBB-8B1A-94CD37C8B310}" dt="2022-12-07T10:57:48.093" v="720" actId="207"/>
        <pc:sldMkLst>
          <pc:docMk/>
          <pc:sldMk cId="2444157588" sldId="261"/>
        </pc:sldMkLst>
        <pc:spChg chg="mod">
          <ac:chgData name="Swapn Jeet" userId="0c2bb2986c819008" providerId="LiveId" clId="{8A2D90EF-A737-4BBB-8B1A-94CD37C8B310}" dt="2022-12-07T10:57:24.287" v="717" actId="207"/>
          <ac:spMkLst>
            <pc:docMk/>
            <pc:sldMk cId="2444157588" sldId="261"/>
            <ac:spMk id="4" creationId="{695583A4-B555-F84D-F80D-0970EBF0C8B7}"/>
          </ac:spMkLst>
        </pc:spChg>
        <pc:spChg chg="mod">
          <ac:chgData name="Swapn Jeet" userId="0c2bb2986c819008" providerId="LiveId" clId="{8A2D90EF-A737-4BBB-8B1A-94CD37C8B310}" dt="2022-12-07T10:57:48.093" v="720" actId="207"/>
          <ac:spMkLst>
            <pc:docMk/>
            <pc:sldMk cId="2444157588" sldId="261"/>
            <ac:spMk id="16" creationId="{2F88B6EB-E54D-179E-F3F5-EB2C5DD43C83}"/>
          </ac:spMkLst>
        </pc:spChg>
      </pc:sldChg>
      <pc:sldChg chg="addSp modSp add del mod">
        <pc:chgData name="Swapn Jeet" userId="0c2bb2986c819008" providerId="LiveId" clId="{8A2D90EF-A737-4BBB-8B1A-94CD37C8B310}" dt="2022-12-07T10:54:35.261" v="682" actId="2696"/>
        <pc:sldMkLst>
          <pc:docMk/>
          <pc:sldMk cId="3233641050" sldId="262"/>
        </pc:sldMkLst>
        <pc:spChg chg="add mod">
          <ac:chgData name="Swapn Jeet" userId="0c2bb2986c819008" providerId="LiveId" clId="{8A2D90EF-A737-4BBB-8B1A-94CD37C8B310}" dt="2022-12-04T12:13:12.073" v="36" actId="207"/>
          <ac:spMkLst>
            <pc:docMk/>
            <pc:sldMk cId="3233641050" sldId="262"/>
            <ac:spMk id="2" creationId="{78BA922D-AA06-F316-CB38-FA454094C8D2}"/>
          </ac:spMkLst>
        </pc:spChg>
      </pc:sldChg>
      <pc:sldChg chg="addSp delSp modSp add mod">
        <pc:chgData name="Swapn Jeet" userId="0c2bb2986c819008" providerId="LiveId" clId="{8A2D90EF-A737-4BBB-8B1A-94CD37C8B310}" dt="2022-12-04T12:23:14.903" v="109" actId="29295"/>
        <pc:sldMkLst>
          <pc:docMk/>
          <pc:sldMk cId="1905683540" sldId="263"/>
        </pc:sldMkLst>
        <pc:spChg chg="del">
          <ac:chgData name="Swapn Jeet" userId="0c2bb2986c819008" providerId="LiveId" clId="{8A2D90EF-A737-4BBB-8B1A-94CD37C8B310}" dt="2022-12-04T12:22:22.010" v="73" actId="478"/>
          <ac:spMkLst>
            <pc:docMk/>
            <pc:sldMk cId="1905683540" sldId="263"/>
            <ac:spMk id="4" creationId="{695583A4-B555-F84D-F80D-0970EBF0C8B7}"/>
          </ac:spMkLst>
        </pc:spChg>
        <pc:picChg chg="add mod ord">
          <ac:chgData name="Swapn Jeet" userId="0c2bb2986c819008" providerId="LiveId" clId="{8A2D90EF-A737-4BBB-8B1A-94CD37C8B310}" dt="2022-12-04T12:23:14.903" v="109" actId="29295"/>
          <ac:picMkLst>
            <pc:docMk/>
            <pc:sldMk cId="1905683540" sldId="263"/>
            <ac:picMk id="3" creationId="{0FCDD9C7-0EB9-6B66-ED1B-1DB25369C6B8}"/>
          </ac:picMkLst>
        </pc:picChg>
      </pc:sldChg>
      <pc:sldChg chg="add del">
        <pc:chgData name="Swapn Jeet" userId="0c2bb2986c819008" providerId="LiveId" clId="{8A2D90EF-A737-4BBB-8B1A-94CD37C8B310}" dt="2022-12-04T12:25:12.300" v="111"/>
        <pc:sldMkLst>
          <pc:docMk/>
          <pc:sldMk cId="1003045264" sldId="264"/>
        </pc:sldMkLst>
      </pc:sldChg>
      <pc:sldChg chg="addSp delSp modSp add mod ord">
        <pc:chgData name="Swapn Jeet" userId="0c2bb2986c819008" providerId="LiveId" clId="{8A2D90EF-A737-4BBB-8B1A-94CD37C8B310}" dt="2022-12-07T11:15:09.376" v="721" actId="207"/>
        <pc:sldMkLst>
          <pc:docMk/>
          <pc:sldMk cId="3535067883" sldId="264"/>
        </pc:sldMkLst>
        <pc:spChg chg="mod">
          <ac:chgData name="Swapn Jeet" userId="0c2bb2986c819008" providerId="LiveId" clId="{8A2D90EF-A737-4BBB-8B1A-94CD37C8B310}" dt="2022-12-07T11:15:09.376" v="721" actId="207"/>
          <ac:spMkLst>
            <pc:docMk/>
            <pc:sldMk cId="3535067883" sldId="264"/>
            <ac:spMk id="16" creationId="{2F88B6EB-E54D-179E-F3F5-EB2C5DD43C83}"/>
          </ac:spMkLst>
        </pc:spChg>
        <pc:picChg chg="del">
          <ac:chgData name="Swapn Jeet" userId="0c2bb2986c819008" providerId="LiveId" clId="{8A2D90EF-A737-4BBB-8B1A-94CD37C8B310}" dt="2022-12-04T12:25:20.736" v="113" actId="478"/>
          <ac:picMkLst>
            <pc:docMk/>
            <pc:sldMk cId="3535067883" sldId="264"/>
            <ac:picMk id="3" creationId="{0FCDD9C7-0EB9-6B66-ED1B-1DB25369C6B8}"/>
          </ac:picMkLst>
        </pc:picChg>
        <pc:picChg chg="add del mod ord">
          <ac:chgData name="Swapn Jeet" userId="0c2bb2986c819008" providerId="LiveId" clId="{8A2D90EF-A737-4BBB-8B1A-94CD37C8B310}" dt="2022-12-04T12:29:13.906" v="404" actId="478"/>
          <ac:picMkLst>
            <pc:docMk/>
            <pc:sldMk cId="3535067883" sldId="264"/>
            <ac:picMk id="4" creationId="{C0B5C2C4-340B-34B8-A354-832C0FCE17B3}"/>
          </ac:picMkLst>
        </pc:picChg>
        <pc:picChg chg="add del mod ord modCrop">
          <ac:chgData name="Swapn Jeet" userId="0c2bb2986c819008" providerId="LiveId" clId="{8A2D90EF-A737-4BBB-8B1A-94CD37C8B310}" dt="2022-12-04T12:37:55.927" v="678" actId="29295"/>
          <ac:picMkLst>
            <pc:docMk/>
            <pc:sldMk cId="3535067883" sldId="264"/>
            <ac:picMk id="6" creationId="{F859A5CB-900A-7699-D9DA-514BB583DEDD}"/>
          </ac:picMkLst>
        </pc:picChg>
        <pc:picChg chg="add del mod modCrop">
          <ac:chgData name="Swapn Jeet" userId="0c2bb2986c819008" providerId="LiveId" clId="{8A2D90EF-A737-4BBB-8B1A-94CD37C8B310}" dt="2022-12-04T12:31:22.206" v="578" actId="931"/>
          <ac:picMkLst>
            <pc:docMk/>
            <pc:sldMk cId="3535067883" sldId="264"/>
            <ac:picMk id="8" creationId="{932EFC08-2DAD-F64D-8D5B-AE1996F6BCF3}"/>
          </ac:picMkLst>
        </pc:picChg>
      </pc:sldChg>
      <pc:sldChg chg="addSp delSp modSp add del mod">
        <pc:chgData name="Swapn Jeet" userId="0c2bb2986c819008" providerId="LiveId" clId="{8A2D90EF-A737-4BBB-8B1A-94CD37C8B310}" dt="2022-12-07T10:54:29.726" v="681" actId="2696"/>
        <pc:sldMkLst>
          <pc:docMk/>
          <pc:sldMk cId="967280711" sldId="265"/>
        </pc:sldMkLst>
        <pc:picChg chg="add del mod ord">
          <ac:chgData name="Swapn Jeet" userId="0c2bb2986c819008" providerId="LiveId" clId="{8A2D90EF-A737-4BBB-8B1A-94CD37C8B310}" dt="2022-12-04T12:32:46.396" v="637" actId="478"/>
          <ac:picMkLst>
            <pc:docMk/>
            <pc:sldMk cId="967280711" sldId="265"/>
            <ac:picMk id="3" creationId="{981C0848-8334-D4DF-86FF-395B94B40F64}"/>
          </ac:picMkLst>
        </pc:picChg>
        <pc:picChg chg="add mod ord">
          <ac:chgData name="Swapn Jeet" userId="0c2bb2986c819008" providerId="LiveId" clId="{8A2D90EF-A737-4BBB-8B1A-94CD37C8B310}" dt="2022-12-04T12:33:34.451" v="652" actId="29295"/>
          <ac:picMkLst>
            <pc:docMk/>
            <pc:sldMk cId="967280711" sldId="265"/>
            <ac:picMk id="5" creationId="{96BE799B-7A70-B4CF-E9CE-035284DBF8B8}"/>
          </ac:picMkLst>
        </pc:picChg>
        <pc:picChg chg="del">
          <ac:chgData name="Swapn Jeet" userId="0c2bb2986c819008" providerId="LiveId" clId="{8A2D90EF-A737-4BBB-8B1A-94CD37C8B310}" dt="2022-12-04T12:32:02.574" v="626" actId="478"/>
          <ac:picMkLst>
            <pc:docMk/>
            <pc:sldMk cId="967280711" sldId="265"/>
            <ac:picMk id="6" creationId="{F859A5CB-900A-7699-D9DA-514BB583DEDD}"/>
          </ac:picMkLst>
        </pc:picChg>
      </pc:sldChg>
      <pc:sldChg chg="modSp add mod ord">
        <pc:chgData name="Swapn Jeet" userId="0c2bb2986c819008" providerId="LiveId" clId="{8A2D90EF-A737-4BBB-8B1A-94CD37C8B310}" dt="2022-12-07T10:55:19.223" v="692"/>
        <pc:sldMkLst>
          <pc:docMk/>
          <pc:sldMk cId="3449160457" sldId="265"/>
        </pc:sldMkLst>
        <pc:spChg chg="mod">
          <ac:chgData name="Swapn Jeet" userId="0c2bb2986c819008" providerId="LiveId" clId="{8A2D90EF-A737-4BBB-8B1A-94CD37C8B310}" dt="2022-12-07T10:55:10.667" v="690" actId="207"/>
          <ac:spMkLst>
            <pc:docMk/>
            <pc:sldMk cId="3449160457" sldId="265"/>
            <ac:spMk id="16" creationId="{2F88B6EB-E54D-179E-F3F5-EB2C5DD43C83}"/>
          </ac:spMkLst>
        </pc:spChg>
      </pc:sldChg>
      <pc:sldChg chg="modSp add mod setBg">
        <pc:chgData name="Swapn Jeet" userId="0c2bb2986c819008" providerId="LiveId" clId="{8A2D90EF-A737-4BBB-8B1A-94CD37C8B310}" dt="2022-12-07T10:55:54.923" v="700" actId="207"/>
        <pc:sldMkLst>
          <pc:docMk/>
          <pc:sldMk cId="2632472826" sldId="266"/>
        </pc:sldMkLst>
        <pc:spChg chg="mod">
          <ac:chgData name="Swapn Jeet" userId="0c2bb2986c819008" providerId="LiveId" clId="{8A2D90EF-A737-4BBB-8B1A-94CD37C8B310}" dt="2022-12-07T10:55:54.923" v="700" actId="207"/>
          <ac:spMkLst>
            <pc:docMk/>
            <pc:sldMk cId="2632472826" sldId="266"/>
            <ac:spMk id="16" creationId="{2F88B6EB-E54D-179E-F3F5-EB2C5DD43C83}"/>
          </ac:spMkLst>
        </pc:spChg>
      </pc:sldChg>
      <pc:sldChg chg="modSp add mod ord">
        <pc:chgData name="Swapn Jeet" userId="0c2bb2986c819008" providerId="LiveId" clId="{8A2D90EF-A737-4BBB-8B1A-94CD37C8B310}" dt="2022-12-07T10:57:08.945" v="715" actId="207"/>
        <pc:sldMkLst>
          <pc:docMk/>
          <pc:sldMk cId="2050307928" sldId="267"/>
        </pc:sldMkLst>
        <pc:spChg chg="mod">
          <ac:chgData name="Swapn Jeet" userId="0c2bb2986c819008" providerId="LiveId" clId="{8A2D90EF-A737-4BBB-8B1A-94CD37C8B310}" dt="2022-12-07T10:57:08.945" v="715" actId="207"/>
          <ac:spMkLst>
            <pc:docMk/>
            <pc:sldMk cId="2050307928" sldId="267"/>
            <ac:spMk id="16" creationId="{2F88B6EB-E54D-179E-F3F5-EB2C5DD43C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87CF12-2F1B-0D15-F2F3-49DF362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D0CD7C-173E-57BE-9F65-7ABFE060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17D5EB-BB23-FD6F-A2A7-519F234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C4F987-3DC4-69FD-639E-B57E2FB2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553D1F-7A17-DCD5-93BF-C81BD1E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89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3C08A-0526-DC7A-5576-67498F1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2FD2A2-A360-F706-50CA-3148A9D4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3B6FE7-8058-F76A-578F-85F00966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70F3A1-6794-7DAE-DCC4-5A2CDC21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29652C-4240-894A-2B1A-3D9386E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2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FD3ADF-74C9-3C14-3079-947AFBE1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51024B-EA80-686F-9F0C-5CA108EE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EBF02A-2C29-94F0-18A3-994D25DA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795D7D-96A5-513F-B46D-88DA4E72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3EF643-E81D-D29C-0397-AF87D48F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77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C4A30-AD46-04DF-4EE2-4492E9A9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5491E1-CB1E-BD20-3B53-A55C7B5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EC45D3-A5A8-288D-D85C-870C21D4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CB7FF1-7386-95AB-88EB-3AF9FF7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AF055D-7FC0-2DB4-B9E3-572FD52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15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B75D15-4548-F31A-B7B4-827D8EF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208522-6644-7977-07B6-954D95A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1728AA-6D30-86FF-B5A6-4055C9DE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4FEC94-FFCA-0542-1B50-8CEB9CA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E772B3-C385-0444-CB6F-4B959531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34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4B7BE6-1617-2EF3-A78F-EA981E0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B63FAF-A672-E164-C4F1-BCA56532C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97148A-7DCF-71E8-AAE4-1A07D4EF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F6F66A-8BF9-DE84-E14F-E0995CDA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84B8AE-1ED6-4458-5674-1A55D941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324E02-C576-D716-1E17-9224CE0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543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D241F-F4C4-8643-D80E-F0DFA825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DF7A9B-AF3A-A5F2-D40B-29BF29D1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B4E851-1C05-9F3A-CCC8-412802D6E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C9923DA-B27C-14A5-162A-496793624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9993B08-A40D-D722-9F40-F1D500650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8A778EA-D055-BD6F-55CF-C1ED7A71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4AC7937-93FE-F58A-9331-CCEC349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3D1C0E1-653D-1F10-58BF-EEE971F2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36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BC78B-4D06-75EC-22AD-5532E00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DE719B2-A2C2-F457-AFCB-1557CEA4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4E38FA-53FF-687A-4B22-8C8643F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932B1C-D71F-2FF3-A127-6A8DFED8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727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80782F-154C-FFDB-5F3A-4AC02CEC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CF1DD0C-6AE2-D940-787A-FF84DAD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CC05ED-E9DC-A1BB-6879-75FDECD9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027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A19AA-4906-777C-870D-C6198BFD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3AB74E-F38E-7AF2-4A18-9155461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2A45197-1704-E4AA-71C6-B610EAA5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69D8C9-83C6-0638-204B-699090BB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8E759A-A7F0-4692-4D97-0998ACF7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DD9E0A9-3A5C-4AB2-E5AA-EF0B787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80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751D7-004E-F11D-8B69-425E80FC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FEEB77F-C431-F0E3-0A79-683A90BDB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455E89-C725-DCE5-C5CC-0D4079C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E5ADB7-11E6-D707-554A-86595B08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679750-0B75-F5AF-437C-C43D4B5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1CB3C4-91E7-DC10-A1D4-E9BB750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35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B19BB8A-AD40-E262-65A6-FC552C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9FC61D-8093-687D-7EA2-B05AE843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2C3AAF-AF0C-5776-819A-269EA6EAE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03CF-BDE1-48F5-A1DD-5EEC7628775A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3EC00B-2464-AFC0-B975-0D7620A2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0CE957-9FC0-CFD5-6DC1-1A25C535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8329-E407-4A4C-84B3-4FDFDCDE0B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13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390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 Jeet</dc:creator>
  <cp:lastModifiedBy>Sudharshan</cp:lastModifiedBy>
  <cp:revision>3</cp:revision>
  <dcterms:created xsi:type="dcterms:W3CDTF">2022-12-04T04:32:33Z</dcterms:created>
  <dcterms:modified xsi:type="dcterms:W3CDTF">2023-07-23T14:42:06Z</dcterms:modified>
</cp:coreProperties>
</file>