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66" d="100"/>
          <a:sy n="66" d="100"/>
        </p:scale>
        <p:origin x="816" y="12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89601" y="4141999"/>
            <a:ext cx="4023360" cy="861497"/>
          </a:xfrm>
        </p:spPr>
        <p:txBody>
          <a:bodyPr>
            <a:normAutofit fontScale="85000" lnSpcReduction="10000"/>
          </a:bodyPr>
          <a:lstStyle/>
          <a:p>
            <a:pPr algn="r"/>
            <a:r>
              <a:rPr lang="en-US" b="0" dirty="0">
                <a:solidFill>
                  <a:schemeClr val="tx1"/>
                </a:solidFill>
              </a:rPr>
              <a:t>Ajay Kumar Karne</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US" dirty="0"/>
              <a:t>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490E95E-A5C1-1BF4-C836-4861168138FE}"/>
              </a:ext>
            </a:extLst>
          </p:cNvPr>
          <p:cNvPicPr>
            <a:picLocks noChangeAspect="1"/>
          </p:cNvPicPr>
          <p:nvPr/>
        </p:nvPicPr>
        <p:blipFill>
          <a:blip r:embed="rId3"/>
          <a:stretch>
            <a:fillRect/>
          </a:stretch>
        </p:blipFill>
        <p:spPr>
          <a:xfrm>
            <a:off x="531895" y="1275372"/>
            <a:ext cx="7363876" cy="484965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0B7E4B8-AE61-4D33-CC00-006BB0AF6E29}"/>
              </a:ext>
            </a:extLst>
          </p:cNvPr>
          <p:cNvPicPr>
            <a:picLocks noChangeAspect="1"/>
          </p:cNvPicPr>
          <p:nvPr/>
        </p:nvPicPr>
        <p:blipFill>
          <a:blip r:embed="rId3"/>
          <a:stretch>
            <a:fillRect/>
          </a:stretch>
        </p:blipFill>
        <p:spPr>
          <a:xfrm>
            <a:off x="783772" y="1275370"/>
            <a:ext cx="7039428" cy="476257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746717CB-978D-CAFE-E5A5-439F38F934B8}"/>
              </a:ext>
            </a:extLst>
          </p:cNvPr>
          <p:cNvPicPr>
            <a:picLocks noChangeAspect="1"/>
          </p:cNvPicPr>
          <p:nvPr/>
        </p:nvPicPr>
        <p:blipFill>
          <a:blip r:embed="rId3"/>
          <a:stretch>
            <a:fillRect/>
          </a:stretch>
        </p:blipFill>
        <p:spPr>
          <a:xfrm>
            <a:off x="675957" y="1426156"/>
            <a:ext cx="8642214" cy="478595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44392187-04E9-D4C4-9215-68D7D6775FC1}"/>
              </a:ext>
            </a:extLst>
          </p:cNvPr>
          <p:cNvPicPr>
            <a:picLocks noChangeAspect="1"/>
          </p:cNvPicPr>
          <p:nvPr/>
        </p:nvPicPr>
        <p:blipFill>
          <a:blip r:embed="rId3"/>
          <a:stretch>
            <a:fillRect/>
          </a:stretch>
        </p:blipFill>
        <p:spPr>
          <a:xfrm>
            <a:off x="995142" y="1683367"/>
            <a:ext cx="8076286" cy="435457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94207275-D221-C05A-D9AA-9529B5BF2B4F}"/>
              </a:ext>
            </a:extLst>
          </p:cNvPr>
          <p:cNvPicPr>
            <a:picLocks noChangeAspect="1"/>
          </p:cNvPicPr>
          <p:nvPr/>
        </p:nvPicPr>
        <p:blipFill>
          <a:blip r:embed="rId3"/>
          <a:stretch>
            <a:fillRect/>
          </a:stretch>
        </p:blipFill>
        <p:spPr>
          <a:xfrm>
            <a:off x="820302" y="1201586"/>
            <a:ext cx="8306959" cy="514077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https://github.com/Karneajay1907/VOIS_AICTE_Oct2025_MajorProject_Karneajaykumar.git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593</TotalTime>
  <Words>366</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Srinu Ajau</cp:lastModifiedBy>
  <cp:revision>117</cp:revision>
  <dcterms:created xsi:type="dcterms:W3CDTF">2021-07-11T13:13:15Z</dcterms:created>
  <dcterms:modified xsi:type="dcterms:W3CDTF">2025-10-21T18:09:00Z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