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87450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STUDENT NAME:P.KARNEESH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REGISTER NO:122200717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NM ID: E62F81990EA0C11B9334F906AD86F91C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DEPARTMENT:COMMERCE[B.COM]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COLLEGE:ASAN MEMORIAL COLLEGE OF ARTS AND SCIENCE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F9F7F-9B2D-D67C-CBAA-99D5D836A959}"/>
              </a:ext>
            </a:extLst>
          </p:cNvPr>
          <p:cNvSpPr txBox="1"/>
          <p:nvPr/>
        </p:nvSpPr>
        <p:spPr>
          <a:xfrm>
            <a:off x="457200" y="304800"/>
            <a:ext cx="282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DATA CLEANING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9DDB2-9F06-C207-C4B7-22519F39BEAF}"/>
              </a:ext>
            </a:extLst>
          </p:cNvPr>
          <p:cNvSpPr txBox="1"/>
          <p:nvPr/>
        </p:nvSpPr>
        <p:spPr>
          <a:xfrm>
            <a:off x="914400" y="1066800"/>
            <a:ext cx="8188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IN THE DATA CLEANING WE ALSO USE CONDITIONAL FORMATING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IDENTIFYING THE MISSING VALUES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USING CONDITIONAL FORMATING AND HIGHLIGHTING BY COLOURS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REMOVE THOSE BLANK VALUES WITH USING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EE781-9203-EAEE-222E-E5A351753189}"/>
              </a:ext>
            </a:extLst>
          </p:cNvPr>
          <p:cNvSpPr txBox="1"/>
          <p:nvPr/>
        </p:nvSpPr>
        <p:spPr>
          <a:xfrm>
            <a:off x="417871" y="2934929"/>
            <a:ext cx="4933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SUMMARIZING(PIVOT TABLE)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19A15-D05E-91D9-A658-9926C547193B}"/>
              </a:ext>
            </a:extLst>
          </p:cNvPr>
          <p:cNvSpPr txBox="1"/>
          <p:nvPr/>
        </p:nvSpPr>
        <p:spPr>
          <a:xfrm>
            <a:off x="914401" y="3889177"/>
            <a:ext cx="8188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COLLECT THE DATA FROM THE EXCEL SHEET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SUMMARIZE THE VALUE USING PIVOT TABLE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A PARTICULAR DATA IS SET TO BE IN THE ROW AND FILTER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AND WE USE SLICER TO SELECT THE FIELD TO USE FOR FILTERING LIKE PAYZONE,ETC…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5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826068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R</a:t>
            </a:r>
            <a:r>
              <a:rPr sz="1800" spc="-40" dirty="0"/>
              <a:t>E</a:t>
            </a:r>
            <a:r>
              <a:rPr sz="1800" spc="15" dirty="0"/>
              <a:t>S</a:t>
            </a:r>
            <a:r>
              <a:rPr sz="1800" spc="-30" dirty="0"/>
              <a:t>U</a:t>
            </a:r>
            <a:r>
              <a:rPr sz="1800" spc="-405" dirty="0"/>
              <a:t>L</a:t>
            </a:r>
            <a:r>
              <a:rPr sz="18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17E57-F357-66C8-E59B-41BB0AB43E76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BDAF6-54CC-D273-A874-1A63F04C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86740"/>
            <a:ext cx="7048500" cy="5684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86CBB-F643-ED76-A26E-4FE16C86EC25}"/>
              </a:ext>
            </a:extLst>
          </p:cNvPr>
          <p:cNvSpPr txBox="1"/>
          <p:nvPr/>
        </p:nvSpPr>
        <p:spPr>
          <a:xfrm>
            <a:off x="838200" y="16002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IN CONCLUSION ,ANALYSING EMPLOYEE DATA USING EXCEL PROVIDES A ROBUST FRAME WORK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FOR GAINING VALUABLE INSIGHTS INTO WORK  FORCE DINAMICS AND OPERATIONAL EFFICIENCY.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EXCELS DIVERSE ARRAY OF TOOLS AND FUNCTIONS,SUCH AS PIVOT TABLE  ALLOWS FOR COMPREHENSIVE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DATA  MANIPULATION AND VISUALIZATION .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Perpetua" panose="02020502060401020303" pitchFamily="18" charset="0"/>
              </a:rPr>
              <a:t>PROJECT</a:t>
            </a:r>
            <a:r>
              <a:rPr sz="3600" spc="-85" dirty="0">
                <a:latin typeface="Perpetua" panose="02020502060401020303" pitchFamily="18" charset="0"/>
              </a:rPr>
              <a:t> </a:t>
            </a:r>
            <a:r>
              <a:rPr sz="3600" spc="25" dirty="0">
                <a:latin typeface="Perpetua" panose="02020502060401020303" pitchFamily="18" charset="0"/>
              </a:rPr>
              <a:t>TITLE</a:t>
            </a:r>
            <a:endParaRPr sz="3600" dirty="0">
              <a:latin typeface="Perpetua" panose="02020502060401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747837" y="2004833"/>
            <a:ext cx="526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EMPLOYEE DATA ANALYSIS USING EXCEL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Dataset Description</a:t>
            </a:r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Discussion</a:t>
            </a:r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A2721-DFEB-4A86-4943-312B671E3653}"/>
              </a:ext>
            </a:extLst>
          </p:cNvPr>
          <p:cNvSpPr txBox="1"/>
          <p:nvPr/>
        </p:nvSpPr>
        <p:spPr>
          <a:xfrm>
            <a:off x="834072" y="2623483"/>
            <a:ext cx="68484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Analyze Data in Excel empowers you to understand your data through natural language queries that allow you to ask questions about your data without having to write complicated formulas.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13674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676400" y="264795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Data collection and analysis tools are defined as a series of charts, maps, and diagrams designed to collect, interpret, and present data for a wide range of applications and industries.</a:t>
            </a:r>
            <a:endParaRPr lang="en-IN" sz="2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DEC52-1824-4CBC-374D-E178CF39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02376"/>
            <a:ext cx="7086600" cy="4328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F99A3-9E8B-46A3-01EE-E5DDA9DB5789}"/>
              </a:ext>
            </a:extLst>
          </p:cNvPr>
          <p:cNvSpPr txBox="1"/>
          <p:nvPr/>
        </p:nvSpPr>
        <p:spPr>
          <a:xfrm>
            <a:off x="3200400" y="2613392"/>
            <a:ext cx="32255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FILTERING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COLOURING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CONDITIONAL FORMATING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PIVOT TABLE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SLICER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E6366-89B4-813C-3090-155780B7BA09}"/>
              </a:ext>
            </a:extLst>
          </p:cNvPr>
          <p:cNvSpPr txBox="1"/>
          <p:nvPr/>
        </p:nvSpPr>
        <p:spPr>
          <a:xfrm>
            <a:off x="1371600" y="1447800"/>
            <a:ext cx="733405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EMPLOYEE DATASET COLLECT FROM IBM DASHBOARD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THERE ARE 26 FEATURES IN THE DATA SET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WE COLLECT ONLY 8 FEATURES IN THE EMPLOYEE DATA SET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1</a:t>
            </a:r>
            <a:r>
              <a:rPr lang="en-US" sz="2000" baseline="30000" dirty="0">
                <a:latin typeface="Algerian" panose="04020705040A02060702" pitchFamily="82" charset="0"/>
              </a:rPr>
              <a:t>ST</a:t>
            </a:r>
            <a:r>
              <a:rPr lang="en-US" sz="2000" dirty="0">
                <a:latin typeface="Algerian" panose="04020705040A02060702" pitchFamily="82" charset="0"/>
              </a:rPr>
              <a:t> WE COLLECT EMPLOYEE ID IN THE DATA SET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2</a:t>
            </a:r>
            <a:r>
              <a:rPr lang="en-US" sz="2000" baseline="30000" dirty="0">
                <a:latin typeface="Algerian" panose="04020705040A02060702" pitchFamily="82" charset="0"/>
              </a:rPr>
              <a:t>ND</a:t>
            </a:r>
            <a:r>
              <a:rPr lang="en-US" sz="2000" dirty="0">
                <a:latin typeface="Algerian" panose="04020705040A02060702" pitchFamily="82" charset="0"/>
              </a:rPr>
              <a:t>  ONE IS FIRST NAME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</a:t>
            </a:r>
            <a:r>
              <a:rPr lang="en-US" sz="2000" baseline="30000" dirty="0">
                <a:latin typeface="Algerian" panose="04020705040A02060702" pitchFamily="82" charset="0"/>
              </a:rPr>
              <a:t>RD</a:t>
            </a:r>
            <a:r>
              <a:rPr lang="en-US" sz="2000" dirty="0">
                <a:latin typeface="Algerian" panose="04020705040A02060702" pitchFamily="82" charset="0"/>
              </a:rPr>
              <a:t> IS SUPERVISOR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</a:t>
            </a:r>
            <a:r>
              <a:rPr lang="en-US" sz="2000" baseline="30000" dirty="0">
                <a:latin typeface="Algerian" panose="04020705040A02060702" pitchFamily="82" charset="0"/>
              </a:rPr>
              <a:t>TH</a:t>
            </a:r>
            <a:r>
              <a:rPr lang="en-US" sz="2000" dirty="0">
                <a:latin typeface="Algerian" panose="04020705040A02060702" pitchFamily="82" charset="0"/>
              </a:rPr>
              <a:t> ONE IS BUSINESS UNIT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5</a:t>
            </a:r>
            <a:r>
              <a:rPr lang="en-US" sz="2000" baseline="30000" dirty="0">
                <a:latin typeface="Algerian" panose="04020705040A02060702" pitchFamily="82" charset="0"/>
              </a:rPr>
              <a:t>TH</a:t>
            </a:r>
            <a:r>
              <a:rPr lang="en-US" sz="2000" dirty="0">
                <a:latin typeface="Algerian" panose="04020705040A02060702" pitchFamily="82" charset="0"/>
              </a:rPr>
              <a:t> ONE IS PAYZONE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6</a:t>
            </a:r>
            <a:r>
              <a:rPr lang="en-US" sz="2000" baseline="30000" dirty="0">
                <a:latin typeface="Algerian" panose="04020705040A02060702" pitchFamily="82" charset="0"/>
              </a:rPr>
              <a:t>TH</a:t>
            </a:r>
            <a:r>
              <a:rPr lang="en-US" sz="2000" dirty="0">
                <a:latin typeface="Algerian" panose="04020705040A02060702" pitchFamily="82" charset="0"/>
              </a:rPr>
              <a:t> IS DEPARTMENT TYPE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NEXT ONE IS STATE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AND THE LAST ONE WE COLLECT FROM THE DATASET IS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GENDER</a:t>
            </a:r>
          </a:p>
          <a:p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E35E5-7B50-41EB-CEBF-2394A7B7D472}"/>
              </a:ext>
            </a:extLst>
          </p:cNvPr>
          <p:cNvSpPr txBox="1"/>
          <p:nvPr/>
        </p:nvSpPr>
        <p:spPr>
          <a:xfrm>
            <a:off x="291921" y="1401124"/>
            <a:ext cx="350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DATA  COLLECTION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F5C9E-BEAB-D959-1C6A-68E5A56A0D6C}"/>
              </a:ext>
            </a:extLst>
          </p:cNvPr>
          <p:cNvSpPr txBox="1"/>
          <p:nvPr/>
        </p:nvSpPr>
        <p:spPr>
          <a:xfrm>
            <a:off x="742233" y="2095326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DATA SET DOWNLOAD FROM EDUNET DASH BOARD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EMPLOYEE PERFORMANCE ANALYSIS USING EXCEL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F7A32-3EEC-6AF1-F378-8C5C9E825B49}"/>
              </a:ext>
            </a:extLst>
          </p:cNvPr>
          <p:cNvSpPr txBox="1"/>
          <p:nvPr/>
        </p:nvSpPr>
        <p:spPr>
          <a:xfrm>
            <a:off x="291921" y="3105398"/>
            <a:ext cx="419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FEATURES COLLECTING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20ED2-4ABC-576F-01FC-91CA24FDF220}"/>
              </a:ext>
            </a:extLst>
          </p:cNvPr>
          <p:cNvSpPr txBox="1"/>
          <p:nvPr/>
        </p:nvSpPr>
        <p:spPr>
          <a:xfrm>
            <a:off x="739774" y="3826639"/>
            <a:ext cx="7566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THERE ARE 26 FEATURES IN THE DATA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EMPLOYEE ID, FIRST NAME,LAST NAME,SUPERVISOR,EXIT DATE,ETC…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IN THIS 26 FEATURES WE COLLECT ONLY 8 FEATURES IN THE DATA SET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gerian" panose="04020705040A02060702" pitchFamily="82" charset="0"/>
              </a:rPr>
              <a:t>EMOLOYEE ID, FIRST NAME,SUPERVISOR,BUSINESS UNIT,PAYZONE,DEPARTMENT TYPE,STATE AND GENDER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434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Narrow</vt:lpstr>
      <vt:lpstr>Calibri</vt:lpstr>
      <vt:lpstr>Perpetua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karneesh1574@outlook.com</cp:lastModifiedBy>
  <cp:revision>13</cp:revision>
  <dcterms:created xsi:type="dcterms:W3CDTF">2024-03-29T15:07:22Z</dcterms:created>
  <dcterms:modified xsi:type="dcterms:W3CDTF">2024-08-30T10:40:12Z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