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18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85AB-BE54-4650-9FF2-755B60E472F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B5D0-05C2-4D34-AE76-1997AB998A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Generelt</a:t>
            </a:r>
            <a:r>
              <a:rPr lang="da-DK" baseline="0" dirty="0" smtClean="0"/>
              <a:t> om Data </a:t>
            </a:r>
            <a:r>
              <a:rPr lang="da-DK" baseline="0" dirty="0" err="1" smtClean="0"/>
              <a:t>View</a:t>
            </a:r>
            <a:endParaRPr lang="da-DK" baseline="0" dirty="0" smtClean="0"/>
          </a:p>
          <a:p>
            <a:r>
              <a:rPr lang="da-DK" baseline="0" dirty="0" smtClean="0"/>
              <a:t>Hvorfor har vi valgt at bruge EF</a:t>
            </a:r>
          </a:p>
          <a:p>
            <a:r>
              <a:rPr lang="da-DK" baseline="0" dirty="0" smtClean="0"/>
              <a:t>	- Brugte først ADO.NET, men efter undervisning i EF </a:t>
            </a:r>
            <a:r>
              <a:rPr lang="da-DK" baseline="0" dirty="0" err="1" smtClean="0"/>
              <a:t>refaktorerede</a:t>
            </a:r>
            <a:r>
              <a:rPr lang="da-DK" baseline="0" dirty="0" smtClean="0"/>
              <a:t> vi systemet</a:t>
            </a:r>
          </a:p>
          <a:p>
            <a:r>
              <a:rPr lang="da-DK" baseline="0" dirty="0" smtClean="0"/>
              <a:t>Diagrammet</a:t>
            </a:r>
          </a:p>
          <a:p>
            <a:r>
              <a:rPr lang="da-DK" baseline="0" dirty="0" smtClean="0"/>
              <a:t>	- Strukturen i databasen</a:t>
            </a:r>
          </a:p>
          <a:p>
            <a:r>
              <a:rPr lang="da-DK" baseline="0" dirty="0" smtClean="0"/>
              <a:t>	- Vi startede med Quiz, </a:t>
            </a:r>
            <a:r>
              <a:rPr lang="da-DK" baseline="0" dirty="0" err="1" smtClean="0"/>
              <a:t>Question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Answer</a:t>
            </a:r>
            <a:r>
              <a:rPr lang="da-DK" baseline="0" dirty="0" smtClean="0"/>
              <a:t> og Tags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Deployment </a:t>
            </a:r>
            <a:r>
              <a:rPr lang="da-DK" dirty="0" err="1" smtClean="0"/>
              <a:t>View</a:t>
            </a:r>
            <a:endParaRPr lang="da-DK" dirty="0" smtClean="0"/>
          </a:p>
          <a:p>
            <a:r>
              <a:rPr lang="da-DK" dirty="0" smtClean="0"/>
              <a:t>	-</a:t>
            </a:r>
            <a:r>
              <a:rPr lang="da-DK" baseline="0" dirty="0" smtClean="0"/>
              <a:t> Hvilke enheder er vores system </a:t>
            </a:r>
            <a:r>
              <a:rPr lang="da-DK" baseline="0" dirty="0" err="1" smtClean="0"/>
              <a:t>deployet</a:t>
            </a:r>
            <a:r>
              <a:rPr lang="da-DK" baseline="0" dirty="0" smtClean="0"/>
              <a:t> på</a:t>
            </a:r>
          </a:p>
          <a:p>
            <a:r>
              <a:rPr lang="da-DK" baseline="0" dirty="0" smtClean="0"/>
              <a:t>	- Hvad er kommunikationen mellem dem (protokol)</a:t>
            </a:r>
            <a:endParaRPr lang="da-DK" dirty="0" smtClean="0"/>
          </a:p>
          <a:p>
            <a:r>
              <a:rPr lang="da-DK" dirty="0" smtClean="0"/>
              <a:t>3-tier arkitektur</a:t>
            </a:r>
          </a:p>
          <a:p>
            <a:r>
              <a:rPr lang="da-DK" dirty="0" smtClean="0"/>
              <a:t>	- Typisk 3-tier</a:t>
            </a:r>
            <a:r>
              <a:rPr lang="da-DK" baseline="0" dirty="0" smtClean="0"/>
              <a:t> model, med </a:t>
            </a:r>
            <a:r>
              <a:rPr lang="da-DK" baseline="0" dirty="0" err="1" smtClean="0"/>
              <a:t>client</a:t>
            </a:r>
            <a:r>
              <a:rPr lang="da-DK" baseline="0" dirty="0" smtClean="0"/>
              <a:t>, webserver og databaseserver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Opret en bruger</a:t>
            </a:r>
          </a:p>
          <a:p>
            <a:r>
              <a:rPr lang="da-DK" dirty="0" smtClean="0"/>
              <a:t>Opret en quiz</a:t>
            </a:r>
          </a:p>
          <a:p>
            <a:r>
              <a:rPr lang="da-DK" dirty="0" smtClean="0"/>
              <a:t>Opret en gruppe</a:t>
            </a:r>
          </a:p>
          <a:p>
            <a:r>
              <a:rPr lang="da-DK" dirty="0" smtClean="0"/>
              <a:t>Søg efter quizzen</a:t>
            </a:r>
          </a:p>
          <a:p>
            <a:r>
              <a:rPr lang="da-DK" dirty="0" smtClean="0"/>
              <a:t>Besvar quizzen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6B5D0-05C2-4D34-AE76-1997AB998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7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E9EB6-D99F-4040-9B6D-D69985B76708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14F2B1-BFF9-437F-AC0F-05D6E8830D26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4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quizcreator.azurewebsite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Quiz </a:t>
            </a:r>
            <a:r>
              <a:rPr lang="da-DK" dirty="0" err="1" smtClean="0"/>
              <a:t>Creator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Arbejdsproces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 smtClean="0"/>
          </a:p>
          <a:p>
            <a:r>
              <a:rPr lang="da-DK" dirty="0" smtClean="0"/>
              <a:t>Værktøjer:</a:t>
            </a:r>
          </a:p>
          <a:p>
            <a:pPr lvl="1"/>
            <a:r>
              <a:rPr lang="da-DK" dirty="0" smtClean="0"/>
              <a:t>Redmine</a:t>
            </a:r>
          </a:p>
          <a:p>
            <a:pPr lvl="1"/>
            <a:r>
              <a:rPr lang="da-DK" dirty="0" smtClean="0"/>
              <a:t>Git</a:t>
            </a:r>
          </a:p>
          <a:p>
            <a:pPr lvl="1"/>
            <a:r>
              <a:rPr lang="da-DK" dirty="0" err="1" smtClean="0"/>
              <a:t>Jenkins</a:t>
            </a:r>
            <a:endParaRPr lang="da-DK" dirty="0" smtClean="0"/>
          </a:p>
          <a:p>
            <a:pPr lvl="1"/>
            <a:r>
              <a:rPr lang="da-DK" dirty="0" err="1" smtClean="0"/>
              <a:t>Doxygen</a:t>
            </a:r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2379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3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Fremtidigt arbejde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Private indstillinger</a:t>
            </a:r>
          </a:p>
          <a:p>
            <a:r>
              <a:rPr lang="da-DK" dirty="0" smtClean="0"/>
              <a:t>Konfigurationer af quizzer og grupper</a:t>
            </a:r>
          </a:p>
          <a:p>
            <a:r>
              <a:rPr lang="da-DK" dirty="0" smtClean="0"/>
              <a:t>Præsentationer af tidligere resultater</a:t>
            </a:r>
          </a:p>
          <a:p>
            <a:r>
              <a:rPr lang="da-DK" dirty="0" smtClean="0"/>
              <a:t>Udvidelse af besvarelsesmuligheder</a:t>
            </a:r>
          </a:p>
          <a:p>
            <a:r>
              <a:rPr lang="da-DK" dirty="0" smtClean="0"/>
              <a:t>Mobilapplikation</a:t>
            </a:r>
          </a:p>
          <a:p>
            <a:r>
              <a:rPr lang="da-DK" dirty="0" smtClean="0"/>
              <a:t>Up/</a:t>
            </a:r>
            <a:r>
              <a:rPr lang="da-DK" dirty="0" err="1" smtClean="0"/>
              <a:t>down</a:t>
            </a:r>
            <a:r>
              <a:rPr lang="da-DK" dirty="0"/>
              <a:t> </a:t>
            </a:r>
            <a:r>
              <a:rPr lang="da-DK" dirty="0" err="1" smtClean="0"/>
              <a:t>vote</a:t>
            </a:r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10267122" y="6436159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Jesper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6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Erfaringer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Webudvikling</a:t>
            </a:r>
          </a:p>
          <a:p>
            <a:pPr lvl="1"/>
            <a:r>
              <a:rPr lang="da-DK" dirty="0" smtClean="0"/>
              <a:t>MVC arkitektur</a:t>
            </a:r>
          </a:p>
          <a:p>
            <a:pPr lvl="1"/>
            <a:r>
              <a:rPr lang="da-DK" dirty="0" smtClean="0"/>
              <a:t>JavaScript</a:t>
            </a:r>
          </a:p>
          <a:p>
            <a:r>
              <a:rPr lang="da-DK" dirty="0" smtClean="0"/>
              <a:t>Database og </a:t>
            </a:r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</a:p>
          <a:p>
            <a:r>
              <a:rPr lang="da-DK" dirty="0" smtClean="0"/>
              <a:t>Agil udvikling</a:t>
            </a:r>
            <a:endParaRPr lang="en-US" dirty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23797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Visning af produkt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3"/>
              </a:rPr>
              <a:t>http://quizcreator.azurewebsites.net</a:t>
            </a:r>
            <a:r>
              <a:rPr lang="da-DK" dirty="0" smtClean="0">
                <a:hlinkClick r:id="rId3"/>
              </a:rPr>
              <a:t>/</a:t>
            </a:r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0267122" y="6436155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Lars &amp; 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Idé og valg af projekt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Brainstorm</a:t>
            </a:r>
          </a:p>
          <a:p>
            <a:r>
              <a:rPr lang="da-DK" dirty="0" err="1" smtClean="0"/>
              <a:t>Peerwise</a:t>
            </a:r>
            <a:endParaRPr lang="da-DK" dirty="0"/>
          </a:p>
          <a:p>
            <a:r>
              <a:rPr lang="da-DK" dirty="0" err="1" smtClean="0"/>
              <a:t>Question</a:t>
            </a:r>
            <a:r>
              <a:rPr lang="da-DK" dirty="0" smtClean="0"/>
              <a:t> Writer</a:t>
            </a:r>
          </a:p>
          <a:p>
            <a:endParaRPr lang="da-DK" dirty="0" smtClean="0"/>
          </a:p>
          <a:p>
            <a:endParaRPr lang="en-US" dirty="0"/>
          </a:p>
        </p:txBody>
      </p:sp>
      <p:sp>
        <p:nvSpPr>
          <p:cNvPr id="4" name="Tekstfelt 3"/>
          <p:cNvSpPr txBox="1"/>
          <p:nvPr/>
        </p:nvSpPr>
        <p:spPr>
          <a:xfrm>
            <a:off x="10256188" y="6399082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Fokuspunkter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Agiludvikling</a:t>
            </a:r>
          </a:p>
          <a:p>
            <a:pPr lvl="1"/>
            <a:r>
              <a:rPr lang="da-DK" dirty="0" smtClean="0"/>
              <a:t>”</a:t>
            </a:r>
            <a:r>
              <a:rPr lang="en-US" dirty="0" err="1" smtClean="0"/>
              <a:t>Anvende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 </a:t>
            </a:r>
            <a:r>
              <a:rPr lang="en-US" dirty="0" err="1" smtClean="0"/>
              <a:t>udviklingsproces</a:t>
            </a:r>
            <a:r>
              <a:rPr lang="en-US" dirty="0" smtClean="0"/>
              <a:t>”</a:t>
            </a:r>
            <a:endParaRPr lang="da-DK" dirty="0" smtClean="0"/>
          </a:p>
          <a:p>
            <a:r>
              <a:rPr lang="da-DK" dirty="0" smtClean="0"/>
              <a:t>Tværfaglighed</a:t>
            </a:r>
          </a:p>
          <a:p>
            <a:pPr lvl="1"/>
            <a:r>
              <a:rPr lang="da-DK" dirty="0" smtClean="0"/>
              <a:t>”Kombinere </a:t>
            </a:r>
            <a:r>
              <a:rPr lang="da-DK" dirty="0"/>
              <a:t>viden fra flere af semestrets kurser og anvende denne i </a:t>
            </a:r>
            <a:r>
              <a:rPr lang="da-DK" dirty="0" smtClean="0"/>
              <a:t>projektet</a:t>
            </a:r>
            <a:r>
              <a:rPr lang="en-US" dirty="0" smtClean="0"/>
              <a:t>”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0256188" y="638672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8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829122"/>
            <a:ext cx="6334125" cy="2990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4+1</a:t>
            </a:r>
          </a:p>
          <a:p>
            <a:r>
              <a:rPr lang="da-DK" dirty="0" err="1" smtClean="0"/>
              <a:t>Logical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 smtClean="0"/>
          </a:p>
          <a:p>
            <a:pPr lvl="1"/>
            <a:r>
              <a:rPr lang="da-DK" dirty="0" smtClean="0"/>
              <a:t>Brug af MVC</a:t>
            </a:r>
          </a:p>
          <a:p>
            <a:endParaRPr lang="en-US" dirty="0"/>
          </a:p>
        </p:txBody>
      </p:sp>
      <p:sp>
        <p:nvSpPr>
          <p:cNvPr id="5" name="Tekstfelt 4"/>
          <p:cNvSpPr txBox="1"/>
          <p:nvPr/>
        </p:nvSpPr>
        <p:spPr>
          <a:xfrm>
            <a:off x="10267122" y="6411441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Bjørn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67" y="2070810"/>
            <a:ext cx="7147433" cy="41061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View</a:t>
            </a:r>
            <a:endParaRPr lang="da-DK" dirty="0" smtClean="0"/>
          </a:p>
          <a:p>
            <a:pPr lvl="1"/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  <a:endParaRPr lang="en-US" dirty="0"/>
          </a:p>
        </p:txBody>
      </p:sp>
      <p:sp>
        <p:nvSpPr>
          <p:cNvPr id="6" name="Tekstfelt 5"/>
          <p:cNvSpPr txBox="1"/>
          <p:nvPr/>
        </p:nvSpPr>
        <p:spPr>
          <a:xfrm>
            <a:off x="10256188" y="638672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5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Arkitektur – 4+1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Deployment </a:t>
            </a:r>
            <a:r>
              <a:rPr lang="da-DK" dirty="0" err="1" smtClean="0"/>
              <a:t>View</a:t>
            </a:r>
            <a:endParaRPr lang="da-DK" dirty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3149976"/>
            <a:ext cx="6238875" cy="200977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256188" y="639908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1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91" y="1846263"/>
            <a:ext cx="7208544" cy="4022725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10256188" y="6426883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2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04" y="286603"/>
            <a:ext cx="6118106" cy="6213054"/>
          </a:xfrm>
          <a:solidFill>
            <a:schemeClr val="bg1"/>
          </a:solidFill>
        </p:spPr>
      </p:pic>
      <p:sp>
        <p:nvSpPr>
          <p:cNvPr id="5" name="Tekstfelt 4"/>
          <p:cNvSpPr txBox="1"/>
          <p:nvPr/>
        </p:nvSpPr>
        <p:spPr>
          <a:xfrm>
            <a:off x="10267122" y="6423796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Iteration</a:t>
            </a:r>
            <a:r>
              <a:rPr lang="da-DK" dirty="0" smtClean="0"/>
              <a:t> 3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93" y="0"/>
            <a:ext cx="5016842" cy="6575961"/>
          </a:xfrm>
          <a:solidFill>
            <a:schemeClr val="bg1"/>
          </a:solidFill>
        </p:spPr>
      </p:pic>
      <p:sp>
        <p:nvSpPr>
          <p:cNvPr id="5" name="Tekstfelt 4"/>
          <p:cNvSpPr txBox="1"/>
          <p:nvPr/>
        </p:nvSpPr>
        <p:spPr>
          <a:xfrm>
            <a:off x="10267122" y="6423794"/>
            <a:ext cx="17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8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152</Words>
  <Application>Microsoft Office PowerPoint</Application>
  <PresentationFormat>Widescreen</PresentationFormat>
  <Paragraphs>77</Paragraphs>
  <Slides>13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</vt:lpstr>
      <vt:lpstr>Quiz Creator</vt:lpstr>
      <vt:lpstr>Idé og valg af projekt</vt:lpstr>
      <vt:lpstr>Fokuspunkter</vt:lpstr>
      <vt:lpstr>Arkitektur – 4+1</vt:lpstr>
      <vt:lpstr>Arkitektur – 4+1</vt:lpstr>
      <vt:lpstr>Arkitektur – 4+1</vt:lpstr>
      <vt:lpstr>Iteration 1</vt:lpstr>
      <vt:lpstr>Iteration 2</vt:lpstr>
      <vt:lpstr>Iteration 3</vt:lpstr>
      <vt:lpstr>Arbejdsproces</vt:lpstr>
      <vt:lpstr>Fremtidigt arbejde</vt:lpstr>
      <vt:lpstr>Erfaringer</vt:lpstr>
      <vt:lpstr>Visning af produkt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Creator</dc:title>
  <dc:creator>Lasse Thostrup</dc:creator>
  <cp:lastModifiedBy>Lasse Thostrup</cp:lastModifiedBy>
  <cp:revision>11</cp:revision>
  <dcterms:created xsi:type="dcterms:W3CDTF">2015-06-29T08:15:27Z</dcterms:created>
  <dcterms:modified xsi:type="dcterms:W3CDTF">2015-06-29T19:14:10Z</dcterms:modified>
</cp:coreProperties>
</file>