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2" r:id="rId2"/>
    <p:sldId id="336" r:id="rId3"/>
    <p:sldId id="330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6602-6CF1-5947-9E95-61817C31BE24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1D7A-C05D-B847-8D53-10A2B6D5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8DA5-2580-A642-AC24-2965FA3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BB7-F6DA-66D3-AB14-E9C94846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3B0A-A861-BD33-68C4-86FBB560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CC08-CDCF-58BC-DC73-6D60975C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7BB1-5B21-8666-9D9F-C484B7A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6665-FEC9-627E-B435-1097BF8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D78A-3B2A-5727-2E49-C8A57EDB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6E2-35A5-E29F-2342-A01A8BB8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6EF9-C985-6E22-C96D-895C2CB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30ED-6B50-1208-B774-8CC1617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3D31-F8E2-6B79-18D5-3295370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E36D3-D01E-1981-4D91-362CB2A5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49BD-4972-7191-36E0-D6329A41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3F75-DBF5-28D1-2AA1-955953D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2C67-6740-7F68-6A11-325D7C8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96F-78D2-9829-DE6B-5834A08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D6A5-1357-8236-AFEE-9E3370E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39F4-6D2D-FE19-5005-E74F543C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8AC7-1F58-116B-0C20-751FCFC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0971-5342-A6D9-6B69-F661C59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CE95-426C-51EB-282B-D2F60D3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DD40-A6F3-88A3-03E8-DC7B2FAC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D0AF-EFF4-F2B1-953F-6EF3FC8F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839D-69BC-664F-03DE-F6255B05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016A-0B12-ECCB-0817-F4305A8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B945-012A-F0C7-7C74-A3E4845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32D0-6BE3-A6F6-4CBA-6BF68AD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852F-5D67-3946-FBD3-6F5E43D4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9F6B-A22C-C4E0-3D06-00245A7A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6CA0F-957F-FE8C-B49B-3980816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B188-BBE8-881D-F8C4-92E4C0E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9E34-9989-B569-C78D-8C198B9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C122-8599-8963-2CB4-3E110D01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41CC-88C1-9C77-0395-E894C1D0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A66A-BFE6-23E2-1AE5-CE6694E3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2304-3652-F21E-1D41-153144D8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400E1-32B2-83B9-627B-028AD86B5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0F369-66F3-3BFC-6BE2-C3AE5E6E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382FD-FBC1-144F-6DC0-67245B98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40D24-5577-28A0-9A08-1748F9F6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358C-0B73-9A1C-629B-FFFC24DF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BBCA-E4BD-5A09-244F-233E3E3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5509A-3C68-96B1-F0EF-FFD92AA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F5D9E-08E9-C77C-1CD6-5952BDFE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4E10-B63A-FC0C-D416-024BFC8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2C44A-5806-8139-ACA3-E30710D4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1B525-80C4-439E-F874-C4F9C74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F23-A69E-6BBB-7ACE-32635158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FEAE-A38F-A530-E871-A7C18181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BFEC-D5CE-223A-A681-4E739ED9A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88A1-A8D4-DF04-58C9-A56F71C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463A-1AE9-99BA-2647-DE50D90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2805-E3A8-AFE7-4C9B-1FD388D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EC9-C1F7-5A8B-3A11-FCB2EBF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BC29-4450-30BA-F701-9519C93A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992F-2EAC-338A-12FF-7AD2F08C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2D11-E898-DA87-33C1-5701C5A6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3B8A-161F-FEE1-84F7-FF358B5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8FFD-7326-9342-3035-40F6B71E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7BE7A-F7D4-B990-20F7-8EA218D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5214-7BAB-B1BF-C7EF-A540437A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6138-2CFB-3119-3CB5-1762A6D1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9139-A733-0B4A-D5FD-197A103E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78D3-1E42-5F5C-61F6-D6014B491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lian-raab/synthpop/blob/main/R/disclosure.R" TargetMode="External"/><Relationship Id="rId2" Type="http://schemas.openxmlformats.org/officeDocument/2006/relationships/hyperlink" Target="https://rpy2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5231220305117?casa_token=f6Blga8kYsoAAAAA:dPFDdNenYuLgU4JzkjDcHQyZRL_FGjQlNs1DuyUZBTsv2GWbpWzwdTb0t8iLvF0tvpuW0L5uMS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88B5-DB6F-3B78-CE9C-F83C6C22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05C6-6629-737C-15A5-4BDE866B9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06.09.2024</a:t>
            </a:r>
          </a:p>
        </p:txBody>
      </p:sp>
    </p:spTree>
    <p:extLst>
      <p:ext uri="{BB962C8B-B14F-4D97-AF65-F5344CB8AC3E}">
        <p14:creationId xmlns:p14="http://schemas.microsoft.com/office/powerpoint/2010/main" val="33233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43D9-2048-C844-CCAB-399890AA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811"/>
            <a:ext cx="10515600" cy="5647230"/>
          </a:xfrm>
        </p:spPr>
        <p:txBody>
          <a:bodyPr/>
          <a:lstStyle/>
          <a:p>
            <a:r>
              <a:rPr lang="en-US" dirty="0"/>
              <a:t>Singling Out Risk, </a:t>
            </a:r>
            <a:r>
              <a:rPr lang="en-US" dirty="0" err="1"/>
              <a:t>Linkability</a:t>
            </a:r>
            <a:r>
              <a:rPr lang="en-US" dirty="0"/>
              <a:t> Risk, Inference Risk, NNDR, DCR and Nearest Neighbor Adversarial Accuracy are implemented </a:t>
            </a:r>
          </a:p>
          <a:p>
            <a:r>
              <a:rPr lang="en-US" dirty="0"/>
              <a:t>but the parameters for </a:t>
            </a:r>
            <a:r>
              <a:rPr lang="en-US" dirty="0" err="1"/>
              <a:t>LinkabilityCalculator</a:t>
            </a:r>
            <a:r>
              <a:rPr lang="en-US" dirty="0"/>
              <a:t>, </a:t>
            </a:r>
            <a:r>
              <a:rPr lang="en-US" dirty="0" err="1"/>
              <a:t>InferenceCalculator</a:t>
            </a:r>
            <a:r>
              <a:rPr lang="en-US" dirty="0"/>
              <a:t> and </a:t>
            </a:r>
            <a:r>
              <a:rPr lang="en-US" dirty="0" err="1"/>
              <a:t>SinglingOutCalculator</a:t>
            </a:r>
            <a:r>
              <a:rPr lang="en-US" dirty="0"/>
              <a:t> need to be expanded (so that all parameters can be adjusted)</a:t>
            </a:r>
          </a:p>
          <a:p>
            <a:r>
              <a:rPr lang="en-US" dirty="0"/>
              <a:t>And the functions need to be double-checked, I may need to find some appropriate datasets on which I can test it and compare it to already computed privacy metrics they have used</a:t>
            </a:r>
          </a:p>
          <a:p>
            <a:r>
              <a:rPr lang="en-US" dirty="0"/>
              <a:t>As for the utility metrics, kl divergence, </a:t>
            </a:r>
            <a:r>
              <a:rPr lang="en-US" dirty="0" err="1"/>
              <a:t>ks</a:t>
            </a:r>
            <a:r>
              <a:rPr lang="en-US" dirty="0"/>
              <a:t>-test, mean, variance and some more basic statistics need to be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00C7-0DF2-21D6-D863-749A9FA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E140-177A-1557-984B-19438F6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on: Add </a:t>
            </a:r>
            <a:r>
              <a:rPr lang="en-US" dirty="0" err="1"/>
              <a:t>DiSCO</a:t>
            </a:r>
            <a:r>
              <a:rPr lang="en-US" dirty="0"/>
              <a:t> (</a:t>
            </a:r>
            <a:r>
              <a:rPr lang="en-US" dirty="0" err="1"/>
              <a:t>aswell</a:t>
            </a:r>
            <a:r>
              <a:rPr lang="en-US" dirty="0"/>
              <a:t> as </a:t>
            </a:r>
            <a:r>
              <a:rPr lang="en-US" dirty="0" err="1"/>
              <a:t>repU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EB0C-42C2-03C4-301C-3C6B08B2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R-Python bridge package (</a:t>
            </a:r>
            <a:r>
              <a:rPr lang="en-US" dirty="0">
                <a:hlinkClick r:id="rId2"/>
              </a:rPr>
              <a:t>https://rpy2.github.io/</a:t>
            </a:r>
            <a:r>
              <a:rPr lang="en-US" dirty="0"/>
              <a:t>)</a:t>
            </a:r>
          </a:p>
          <a:p>
            <a:r>
              <a:rPr lang="en-US" dirty="0"/>
              <a:t>Or rewrite code, but I am still working on that based on this: </a:t>
            </a:r>
            <a:r>
              <a:rPr lang="en-US" dirty="0">
                <a:hlinkClick r:id="rId3"/>
              </a:rPr>
              <a:t>https://github.com/gillian-raab/synthpop/blob/main/R/disclosure.R</a:t>
            </a:r>
            <a:endParaRPr lang="en-US" dirty="0"/>
          </a:p>
          <a:p>
            <a:r>
              <a:rPr lang="en-US" dirty="0"/>
              <a:t>I ran the R Code in R Studio and calculated the different disclosure metrics based on some dataset examples, I will try to use the same datasets for my rewritten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/html/2406.16826v1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0BD2-4889-B55A-4C39-364016DD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0EED-25E1-DA24-182C-A085A68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Gaussian Mixture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759E-7B70-3E3D-E0E3-B7E722CE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0.2256971141888097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0.525390625</a:t>
            </a:r>
          </a:p>
          <a:p>
            <a:r>
              <a:rPr lang="en-US" dirty="0" err="1"/>
              <a:t>NNDRCalculator</a:t>
            </a:r>
            <a:r>
              <a:rPr lang="en-US" dirty="0"/>
              <a:t>: 0.8759843520732002</a:t>
            </a:r>
          </a:p>
          <a:p>
            <a:r>
              <a:rPr lang="en-US" dirty="0" err="1"/>
              <a:t>DCRCalculator</a:t>
            </a:r>
            <a:r>
              <a:rPr lang="en-US" dirty="0"/>
              <a:t>: 0.41247199150260777</a:t>
            </a:r>
          </a:p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(value=0.5, ci=(0.4563412653024843, 0.5436587346975157))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(value=0.49603049736184623, ci=(0.45237314911404547, 0.539687845609647))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FF2A-C2B0-5F39-69CB-7C42471B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776-432B-93FC-10ED-C1E554AE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CTGAN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AB6-BDE3-EE08-5EDF-44BD04B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0.4202540341379354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0.6790364583333333</a:t>
            </a:r>
          </a:p>
          <a:p>
            <a:r>
              <a:rPr lang="en-US" dirty="0" err="1"/>
              <a:t>NNDRCalculator</a:t>
            </a:r>
            <a:r>
              <a:rPr lang="en-US" dirty="0"/>
              <a:t>: 0.8894639375527755</a:t>
            </a:r>
          </a:p>
          <a:p>
            <a:r>
              <a:rPr lang="en-US" dirty="0" err="1"/>
              <a:t>DCRCalculator</a:t>
            </a:r>
            <a:r>
              <a:rPr lang="en-US" dirty="0"/>
              <a:t>: 0.5897055078252942</a:t>
            </a:r>
          </a:p>
          <a:p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(value=0.4781677354901541, ci=(0.4345509603938758, 0.5217845105864325))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(value=0.5277865184670766, ci=(0.48419577166421596, 0.5713772652699372))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9B72-92DB-D695-5284-8EFCEEB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41DB-BE7E-F722-E119-ADD747F9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for the </a:t>
            </a:r>
            <a:r>
              <a:rPr lang="en-US" dirty="0" err="1"/>
              <a:t>Linkability</a:t>
            </a:r>
            <a:r>
              <a:rPr lang="en-US" dirty="0"/>
              <a:t>-Function, the output was the same for both (CTGAN and Gaussian Mixture) so I need to look into that </a:t>
            </a:r>
            <a:r>
              <a:rPr lang="en-US" dirty="0" err="1"/>
              <a:t>aswell</a:t>
            </a:r>
            <a:endParaRPr lang="en-US" dirty="0"/>
          </a:p>
          <a:p>
            <a:r>
              <a:rPr lang="en-US" dirty="0"/>
              <a:t>Notes to Nearest Neighbor Adversarial Accuracy: “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If datasets T and S are indistinguishable, then NNAA should be 0.5.” as per the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hlinkClick r:id="rId2"/>
              </a:rPr>
              <a:t>paper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Wingdings" pitchFamily="2" charset="2"/>
              <a:buChar char="è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Values around 0.5 worse than values that are bigger/ smaller?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Wasserstein-Distance calculation takes a long time in some cases (or doesn’t even finish in case of an original and synthetic dataset each containing ~5000 rows, but the diabetes dataset which only contains ~800 rows ran through without any problems -&gt; when to stop/ give up?)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31CB3-38CB-1CFC-BE8A-6132F3D4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515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Wingdings</vt:lpstr>
      <vt:lpstr>Office Theme</vt:lpstr>
      <vt:lpstr>Notes</vt:lpstr>
      <vt:lpstr>PowerPoint Presentation</vt:lpstr>
      <vt:lpstr>Working on: Add DiSCO (aswell as repU)</vt:lpstr>
      <vt:lpstr>Diabetes dataset with Gaussian Mixture Synthetic dataset (transformed, normalized)</vt:lpstr>
      <vt:lpstr>Diabetes dataset with CTGAN Synthetic dataset (transformed, normalized)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Karoline Siarsky</dc:creator>
  <cp:lastModifiedBy>Karoline Siarsky</cp:lastModifiedBy>
  <cp:revision>4</cp:revision>
  <dcterms:created xsi:type="dcterms:W3CDTF">2024-09-07T00:31:49Z</dcterms:created>
  <dcterms:modified xsi:type="dcterms:W3CDTF">2024-09-07T00:59:55Z</dcterms:modified>
</cp:coreProperties>
</file>